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exend Light"/>
      <p:regular r:id="rId18"/>
      <p:bold r:id="rId19"/>
    </p:embeddedFont>
    <p:embeddedFont>
      <p:font typeface="Lexen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xend-regular.fntdata"/><Relationship Id="rId21" Type="http://schemas.openxmlformats.org/officeDocument/2006/relationships/font" Target="fonts/Lexe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exendLight-bold.fntdata"/><Relationship Id="rId18" Type="http://schemas.openxmlformats.org/officeDocument/2006/relationships/font" Target="fonts/Lexend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2106ffa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2106ffa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32106ffad67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32106ffad67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32106ffad67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32106ffad67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2106ffad67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32106ffad67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32106ffad67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32106ffad67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32106ffad67_0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32106ffad67_0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32106ffad67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32106ffad67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32106ffad67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32106ffad67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32106ffad67_0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32106ffad67_0_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32106ffad67_0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32106ffad67_0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32106ffad67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32106ffad67_0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32106ffad67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32106ffad67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9" name="Shape 9"/>
        <p:cNvGrpSpPr/>
        <p:nvPr/>
      </p:nvGrpSpPr>
      <p:grpSpPr>
        <a:xfrm>
          <a:off x="0" y="0"/>
          <a:ext cx="0" cy="0"/>
          <a:chOff x="0" y="0"/>
          <a:chExt cx="0" cy="0"/>
        </a:xfrm>
      </p:grpSpPr>
      <p:sp>
        <p:nvSpPr>
          <p:cNvPr id="10" name="Google Shape;10;p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 name="Google Shape;12;p2"/>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3" name="Google Shape;13;p2"/>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2"/>
          <p:cNvSpPr txBox="1"/>
          <p:nvPr>
            <p:ph idx="3"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6" name="Google Shape;16;p2"/>
          <p:cNvSpPr txBox="1"/>
          <p:nvPr>
            <p:ph idx="4"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555" name="Shape 555"/>
        <p:cNvGrpSpPr/>
        <p:nvPr/>
      </p:nvGrpSpPr>
      <p:grpSpPr>
        <a:xfrm>
          <a:off x="0" y="0"/>
          <a:ext cx="0" cy="0"/>
          <a:chOff x="0" y="0"/>
          <a:chExt cx="0" cy="0"/>
        </a:xfrm>
      </p:grpSpPr>
      <p:grpSp>
        <p:nvGrpSpPr>
          <p:cNvPr id="556" name="Google Shape;556;p11"/>
          <p:cNvGrpSpPr/>
          <p:nvPr/>
        </p:nvGrpSpPr>
        <p:grpSpPr>
          <a:xfrm>
            <a:off x="-6096" y="-3429"/>
            <a:ext cx="9156192" cy="5150358"/>
            <a:chOff x="0" y="0"/>
            <a:chExt cx="12192000" cy="6858000"/>
          </a:xfrm>
        </p:grpSpPr>
        <p:sp>
          <p:nvSpPr>
            <p:cNvPr id="557" name="Google Shape;557;p1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1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1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1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1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1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1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1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1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1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1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1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1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1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1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1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1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1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1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1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1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1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1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1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1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1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1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1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1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1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1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1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1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1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1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1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1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p1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5" name="Google Shape;595;p1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6" name="Google Shape;596;p1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7" name="Google Shape;597;p1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8" name="Google Shape;598;p1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9" name="Google Shape;599;p1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0" name="Google Shape;600;p1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1" name="Google Shape;601;p1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2" name="Google Shape;602;p1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1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1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1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1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1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1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1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1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1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1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1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1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1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16" name="Google Shape;616;p1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17" name="Google Shape;617;p1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11"/>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11"/>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20" name="Google Shape;620;p1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21" name="Shape 621"/>
        <p:cNvGrpSpPr/>
        <p:nvPr/>
      </p:nvGrpSpPr>
      <p:grpSpPr>
        <a:xfrm>
          <a:off x="0" y="0"/>
          <a:ext cx="0" cy="0"/>
          <a:chOff x="0" y="0"/>
          <a:chExt cx="0" cy="0"/>
        </a:xfrm>
      </p:grpSpPr>
      <p:grpSp>
        <p:nvGrpSpPr>
          <p:cNvPr id="622" name="Google Shape;622;p12"/>
          <p:cNvGrpSpPr/>
          <p:nvPr/>
        </p:nvGrpSpPr>
        <p:grpSpPr>
          <a:xfrm>
            <a:off x="-6096" y="-3429"/>
            <a:ext cx="9156192" cy="5150358"/>
            <a:chOff x="0" y="0"/>
            <a:chExt cx="12192000" cy="6858000"/>
          </a:xfrm>
        </p:grpSpPr>
        <p:sp>
          <p:nvSpPr>
            <p:cNvPr id="623" name="Google Shape;623;p1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1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1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1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1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1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1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1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1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1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1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1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1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1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1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1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1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1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1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1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1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1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1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1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1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1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1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1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1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1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1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1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1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1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1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1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9" name="Google Shape;659;p1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0" name="Google Shape;660;p1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1" name="Google Shape;661;p1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2" name="Google Shape;662;p1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3" name="Google Shape;663;p1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4" name="Google Shape;664;p1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5" name="Google Shape;665;p1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6" name="Google Shape;666;p1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7" name="Google Shape;667;p1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8" name="Google Shape;668;p1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1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1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1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1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1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1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1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1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1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1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1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1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1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82" name="Google Shape;682;p1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83" name="Google Shape;683;p1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12"/>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5" name="Google Shape;685;p12"/>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6" name="Google Shape;686;p12"/>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7" name="Google Shape;687;p1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688" name="Shape 688"/>
        <p:cNvGrpSpPr/>
        <p:nvPr/>
      </p:nvGrpSpPr>
      <p:grpSpPr>
        <a:xfrm>
          <a:off x="0" y="0"/>
          <a:ext cx="0" cy="0"/>
          <a:chOff x="0" y="0"/>
          <a:chExt cx="0" cy="0"/>
        </a:xfrm>
      </p:grpSpPr>
      <p:grpSp>
        <p:nvGrpSpPr>
          <p:cNvPr id="689" name="Google Shape;689;p13"/>
          <p:cNvGrpSpPr/>
          <p:nvPr/>
        </p:nvGrpSpPr>
        <p:grpSpPr>
          <a:xfrm>
            <a:off x="-6096" y="-3429"/>
            <a:ext cx="9156192" cy="5150358"/>
            <a:chOff x="0" y="0"/>
            <a:chExt cx="12192000" cy="6858000"/>
          </a:xfrm>
        </p:grpSpPr>
        <p:sp>
          <p:nvSpPr>
            <p:cNvPr id="690" name="Google Shape;690;p1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1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1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1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1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1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1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1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1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1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1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1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1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1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1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1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1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1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1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1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1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1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1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1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1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1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1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1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1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1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1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1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1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1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1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5" name="Google Shape;725;p1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6" name="Google Shape;726;p1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7" name="Google Shape;727;p1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8" name="Google Shape;728;p1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9" name="Google Shape;729;p1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0" name="Google Shape;730;p1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1" name="Google Shape;731;p1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2" name="Google Shape;732;p1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3" name="Google Shape;733;p1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4" name="Google Shape;734;p1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5" name="Google Shape;735;p1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1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1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1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1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1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1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1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1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1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1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1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1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1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49" name="Google Shape;749;p1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50" name="Google Shape;750;p1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13"/>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2" name="Google Shape;752;p1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53" name="Shape 753"/>
        <p:cNvGrpSpPr/>
        <p:nvPr/>
      </p:nvGrpSpPr>
      <p:grpSpPr>
        <a:xfrm>
          <a:off x="0" y="0"/>
          <a:ext cx="0" cy="0"/>
          <a:chOff x="0" y="0"/>
          <a:chExt cx="0" cy="0"/>
        </a:xfrm>
      </p:grpSpPr>
      <p:grpSp>
        <p:nvGrpSpPr>
          <p:cNvPr id="754" name="Google Shape;754;p14"/>
          <p:cNvGrpSpPr/>
          <p:nvPr/>
        </p:nvGrpSpPr>
        <p:grpSpPr>
          <a:xfrm>
            <a:off x="-6096" y="-3429"/>
            <a:ext cx="9156192" cy="5150358"/>
            <a:chOff x="0" y="0"/>
            <a:chExt cx="12192000" cy="6858000"/>
          </a:xfrm>
        </p:grpSpPr>
        <p:sp>
          <p:nvSpPr>
            <p:cNvPr id="755" name="Google Shape;755;p1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1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1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1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1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1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1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1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1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1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1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1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1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1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1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1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1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1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1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1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1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1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1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1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1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1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1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1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1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1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1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1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1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1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1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1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1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2" name="Google Shape;792;p1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3" name="Google Shape;793;p1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4" name="Google Shape;794;p1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5" name="Google Shape;795;p1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6" name="Google Shape;796;p1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7" name="Google Shape;797;p1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8" name="Google Shape;798;p1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9" name="Google Shape;799;p1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0" name="Google Shape;800;p1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1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1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1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1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1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1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1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1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1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1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1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1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1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14" name="Google Shape;814;p1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15" name="Google Shape;81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14"/>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7" name="Google Shape;817;p14"/>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4"/>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19" name="Google Shape;819;p1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20" name="Shape 820"/>
        <p:cNvGrpSpPr/>
        <p:nvPr/>
      </p:nvGrpSpPr>
      <p:grpSpPr>
        <a:xfrm>
          <a:off x="0" y="0"/>
          <a:ext cx="0" cy="0"/>
          <a:chOff x="0" y="0"/>
          <a:chExt cx="0" cy="0"/>
        </a:xfrm>
      </p:grpSpPr>
      <p:grpSp>
        <p:nvGrpSpPr>
          <p:cNvPr id="821" name="Google Shape;821;p15"/>
          <p:cNvGrpSpPr/>
          <p:nvPr/>
        </p:nvGrpSpPr>
        <p:grpSpPr>
          <a:xfrm>
            <a:off x="-6096" y="-3429"/>
            <a:ext cx="9156192" cy="5150358"/>
            <a:chOff x="0" y="0"/>
            <a:chExt cx="12192000" cy="6858000"/>
          </a:xfrm>
        </p:grpSpPr>
        <p:sp>
          <p:nvSpPr>
            <p:cNvPr id="822" name="Google Shape;822;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7" name="Google Shape;857;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8" name="Google Shape;858;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9" name="Google Shape;859;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0" name="Google Shape;860;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1" name="Google Shape;861;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2" name="Google Shape;862;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3" name="Google Shape;863;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4" name="Google Shape;864;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5" name="Google Shape;865;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6" name="Google Shape;866;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7" name="Google Shape;867;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81" name="Google Shape;881;p1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82" name="Google Shape;882;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15"/>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4" name="Google Shape;884;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85" name="Shape 885"/>
        <p:cNvGrpSpPr/>
        <p:nvPr/>
      </p:nvGrpSpPr>
      <p:grpSpPr>
        <a:xfrm>
          <a:off x="0" y="0"/>
          <a:ext cx="0" cy="0"/>
          <a:chOff x="0" y="0"/>
          <a:chExt cx="0" cy="0"/>
        </a:xfrm>
      </p:grpSpPr>
      <p:sp>
        <p:nvSpPr>
          <p:cNvPr id="886" name="Google Shape;886;p16"/>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7" name="Google Shape;887;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8" name="Google Shape;8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89" name="Shape 889"/>
        <p:cNvGrpSpPr/>
        <p:nvPr/>
      </p:nvGrpSpPr>
      <p:grpSpPr>
        <a:xfrm>
          <a:off x="0" y="0"/>
          <a:ext cx="0" cy="0"/>
          <a:chOff x="0" y="0"/>
          <a:chExt cx="0" cy="0"/>
        </a:xfrm>
      </p:grpSpPr>
      <p:sp>
        <p:nvSpPr>
          <p:cNvPr id="890" name="Google Shape;89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2" name="Google Shape;892;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93" name="Google Shape;89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94" name="Google Shape;8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895" name="Shape 895"/>
        <p:cNvGrpSpPr/>
        <p:nvPr/>
      </p:nvGrpSpPr>
      <p:grpSpPr>
        <a:xfrm>
          <a:off x="0" y="0"/>
          <a:ext cx="0" cy="0"/>
          <a:chOff x="0" y="0"/>
          <a:chExt cx="0" cy="0"/>
        </a:xfrm>
      </p:grpSpPr>
      <p:grpSp>
        <p:nvGrpSpPr>
          <p:cNvPr id="896" name="Google Shape;896;p18"/>
          <p:cNvGrpSpPr/>
          <p:nvPr/>
        </p:nvGrpSpPr>
        <p:grpSpPr>
          <a:xfrm>
            <a:off x="-6096" y="-3429"/>
            <a:ext cx="9156192" cy="5150358"/>
            <a:chOff x="0" y="0"/>
            <a:chExt cx="12192000" cy="6858000"/>
          </a:xfrm>
        </p:grpSpPr>
        <p:sp>
          <p:nvSpPr>
            <p:cNvPr id="897" name="Google Shape;897;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4" name="Google Shape;924;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5" name="Google Shape;925;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6" name="Google Shape;926;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7" name="Google Shape;927;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8" name="Google Shape;928;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9" name="Google Shape;929;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0" name="Google Shape;930;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1" name="Google Shape;931;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2" name="Google Shape;932;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3" name="Google Shape;933;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4" name="Google Shape;934;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5" name="Google Shape;935;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6" name="Google Shape;936;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7" name="Google Shape;937;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8" name="Google Shape;938;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9" name="Google Shape;939;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0" name="Google Shape;940;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1" name="Google Shape;941;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2" name="Google Shape;942;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56" name="Google Shape;956;p1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57" name="Google Shape;957;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p1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9" name="Google Shape;959;p18"/>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961" name="Shape 961"/>
        <p:cNvGrpSpPr/>
        <p:nvPr/>
      </p:nvGrpSpPr>
      <p:grpSpPr>
        <a:xfrm>
          <a:off x="0" y="0"/>
          <a:ext cx="0" cy="0"/>
          <a:chOff x="0" y="0"/>
          <a:chExt cx="0" cy="0"/>
        </a:xfrm>
      </p:grpSpPr>
      <p:grpSp>
        <p:nvGrpSpPr>
          <p:cNvPr id="962" name="Google Shape;962;p19"/>
          <p:cNvGrpSpPr/>
          <p:nvPr/>
        </p:nvGrpSpPr>
        <p:grpSpPr>
          <a:xfrm>
            <a:off x="-6096" y="-3429"/>
            <a:ext cx="9156192" cy="5150358"/>
            <a:chOff x="0" y="0"/>
            <a:chExt cx="12192000" cy="6858000"/>
          </a:xfrm>
        </p:grpSpPr>
        <p:sp>
          <p:nvSpPr>
            <p:cNvPr id="963" name="Google Shape;963;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9" name="Google Shape;999;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0" name="Google Shape;1000;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1" name="Google Shape;1001;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2" name="Google Shape;1002;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3" name="Google Shape;1003;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4" name="Google Shape;1004;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5" name="Google Shape;1005;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6" name="Google Shape;1006;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7" name="Google Shape;1007;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8" name="Google Shape;1008;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22" name="Google Shape;1022;p1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23" name="Google Shape;1023;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19"/>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25" name="Google Shape;1025;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26" name="Shape 1026"/>
        <p:cNvGrpSpPr/>
        <p:nvPr/>
      </p:nvGrpSpPr>
      <p:grpSpPr>
        <a:xfrm>
          <a:off x="0" y="0"/>
          <a:ext cx="0" cy="0"/>
          <a:chOff x="0" y="0"/>
          <a:chExt cx="0" cy="0"/>
        </a:xfrm>
      </p:grpSpPr>
      <p:grpSp>
        <p:nvGrpSpPr>
          <p:cNvPr id="1027" name="Google Shape;1027;p20"/>
          <p:cNvGrpSpPr/>
          <p:nvPr/>
        </p:nvGrpSpPr>
        <p:grpSpPr>
          <a:xfrm>
            <a:off x="-6096" y="-3429"/>
            <a:ext cx="9156192" cy="5150358"/>
            <a:chOff x="0" y="0"/>
            <a:chExt cx="12192000" cy="6858000"/>
          </a:xfrm>
        </p:grpSpPr>
        <p:sp>
          <p:nvSpPr>
            <p:cNvPr id="1028" name="Google Shape;1028;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5" name="Google Shape;1065;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6" name="Google Shape;1066;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7" name="Google Shape;1067;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8" name="Google Shape;1068;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9" name="Google Shape;1069;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0" name="Google Shape;1070;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1" name="Google Shape;1071;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2" name="Google Shape;1072;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3" name="Google Shape;1073;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87" name="Google Shape;1087;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88" name="Google Shape;1088;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20"/>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090" name="Google Shape;1090;p20"/>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1" name="Google Shape;1091;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17" name="Shape 17"/>
        <p:cNvGrpSpPr/>
        <p:nvPr/>
      </p:nvGrpSpPr>
      <p:grpSpPr>
        <a:xfrm>
          <a:off x="0" y="0"/>
          <a:ext cx="0" cy="0"/>
          <a:chOff x="0" y="0"/>
          <a:chExt cx="0" cy="0"/>
        </a:xfrm>
      </p:grpSpPr>
      <p:grpSp>
        <p:nvGrpSpPr>
          <p:cNvPr id="18" name="Google Shape;18;p3"/>
          <p:cNvGrpSpPr/>
          <p:nvPr/>
        </p:nvGrpSpPr>
        <p:grpSpPr>
          <a:xfrm>
            <a:off x="-6096" y="-3429"/>
            <a:ext cx="9156192" cy="5150358"/>
            <a:chOff x="0" y="0"/>
            <a:chExt cx="12192000" cy="6858000"/>
          </a:xfrm>
        </p:grpSpPr>
        <p:sp>
          <p:nvSpPr>
            <p:cNvPr id="19" name="Google Shape;19;p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 name="Google Shape;20;p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 name="Google Shape;21;p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 name="Google Shape;22;p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 name="Google Shape;23;p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 name="Google Shape;24;p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 name="Google Shape;25;p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 name="Google Shape;26;p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 name="Google Shape;27;p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 name="Google Shape;28;p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 name="Google Shape;29;p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 name="Google Shape;30;p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 name="Google Shape;31;p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 name="Google Shape;32;p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 name="Google Shape;33;p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 name="Google Shape;34;p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 name="Google Shape;35;p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 name="Google Shape;36;p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 name="Google Shape;37;p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 name="Google Shape;38;p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 name="Google Shape;39;p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 name="Google Shape;40;p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 name="Google Shape;41;p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 name="Google Shape;42;p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 name="Google Shape;43;p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 name="Google Shape;44;p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 name="Google Shape;45;p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 name="Google Shape;46;p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 name="Google Shape;47;p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 name="Google Shape;48;p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 name="Google Shape;49;p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 name="Google Shape;50;p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 name="Google Shape;51;p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 name="Google Shape;52;p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 name="Google Shape;53;p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 name="Google Shape;54;p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 name="Google Shape;55;p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 name="Google Shape;56;p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 name="Google Shape;57;p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 name="Google Shape;58;p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 name="Google Shape;59;p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 name="Google Shape;60;p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 name="Google Shape;61;p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 name="Google Shape;62;p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 name="Google Shape;63;p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 name="Google Shape;64;p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8" name="Google Shape;78;p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80" name="Google Shape;80;p3"/>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1" name="Google Shape;81;p3"/>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2" name="Google Shape;82;p3"/>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83" name="Google Shape;83;p3"/>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092" name="Shape 1092"/>
        <p:cNvGrpSpPr/>
        <p:nvPr/>
      </p:nvGrpSpPr>
      <p:grpSpPr>
        <a:xfrm>
          <a:off x="0" y="0"/>
          <a:ext cx="0" cy="0"/>
          <a:chOff x="0" y="0"/>
          <a:chExt cx="0" cy="0"/>
        </a:xfrm>
      </p:grpSpPr>
      <p:grpSp>
        <p:nvGrpSpPr>
          <p:cNvPr id="1093" name="Google Shape;1093;p21"/>
          <p:cNvGrpSpPr/>
          <p:nvPr/>
        </p:nvGrpSpPr>
        <p:grpSpPr>
          <a:xfrm>
            <a:off x="-6096" y="-3429"/>
            <a:ext cx="9156192" cy="5150358"/>
            <a:chOff x="0" y="0"/>
            <a:chExt cx="12192000" cy="6858000"/>
          </a:xfrm>
        </p:grpSpPr>
        <p:sp>
          <p:nvSpPr>
            <p:cNvPr id="1094" name="Google Shape;1094;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0" name="Google Shape;1130;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1" name="Google Shape;1131;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2" name="Google Shape;1132;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3" name="Google Shape;1133;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4" name="Google Shape;1134;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5" name="Google Shape;1135;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6" name="Google Shape;1136;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7" name="Google Shape;1137;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8" name="Google Shape;1138;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9" name="Google Shape;1139;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53" name="Google Shape;1153;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4" name="Google Shape;1154;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156" name="Shape 1156"/>
        <p:cNvGrpSpPr/>
        <p:nvPr/>
      </p:nvGrpSpPr>
      <p:grpSpPr>
        <a:xfrm>
          <a:off x="0" y="0"/>
          <a:ext cx="0" cy="0"/>
          <a:chOff x="0" y="0"/>
          <a:chExt cx="0" cy="0"/>
        </a:xfrm>
      </p:grpSpPr>
      <p:sp>
        <p:nvSpPr>
          <p:cNvPr id="1157" name="Google Shape;1157;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8" name="Google Shape;1158;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160" name="Shape 1160"/>
        <p:cNvGrpSpPr/>
        <p:nvPr/>
      </p:nvGrpSpPr>
      <p:grpSpPr>
        <a:xfrm>
          <a:off x="0" y="0"/>
          <a:ext cx="0" cy="0"/>
          <a:chOff x="0" y="0"/>
          <a:chExt cx="0" cy="0"/>
        </a:xfrm>
      </p:grpSpPr>
      <p:sp>
        <p:nvSpPr>
          <p:cNvPr id="1161" name="Google Shape;1161;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162" name="Google Shape;1162;p23"/>
          <p:cNvGrpSpPr/>
          <p:nvPr/>
        </p:nvGrpSpPr>
        <p:grpSpPr>
          <a:xfrm>
            <a:off x="-6096" y="-3429"/>
            <a:ext cx="9156192" cy="5150358"/>
            <a:chOff x="0" y="0"/>
            <a:chExt cx="12192000" cy="6858000"/>
          </a:xfrm>
        </p:grpSpPr>
        <p:sp>
          <p:nvSpPr>
            <p:cNvPr id="1163" name="Google Shape;1163;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6" name="Google Shape;1196;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7" name="Google Shape;1197;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8" name="Google Shape;1198;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9" name="Google Shape;1199;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0" name="Google Shape;1200;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1" name="Google Shape;1201;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2" name="Google Shape;1202;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3" name="Google Shape;1203;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4" name="Google Shape;1204;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5" name="Google Shape;1205;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6" name="Google Shape;1206;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7" name="Google Shape;1207;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8" name="Google Shape;1208;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22" name="Google Shape;1222;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p23"/>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4" name="Google Shape;1224;p23"/>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5" name="Google Shape;1225;p23"/>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6" name="Google Shape;1226;p23"/>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7" name="Google Shape;1227;p23"/>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8" name="Google Shape;1228;p23"/>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9" name="Google Shape;1229;p23"/>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0" name="Google Shape;1230;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31" name="Shape 1231"/>
        <p:cNvGrpSpPr/>
        <p:nvPr/>
      </p:nvGrpSpPr>
      <p:grpSpPr>
        <a:xfrm>
          <a:off x="0" y="0"/>
          <a:ext cx="0" cy="0"/>
          <a:chOff x="0" y="0"/>
          <a:chExt cx="0" cy="0"/>
        </a:xfrm>
      </p:grpSpPr>
      <p:sp>
        <p:nvSpPr>
          <p:cNvPr id="1232" name="Google Shape;1232;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33" name="Google Shape;1233;p24"/>
          <p:cNvGrpSpPr/>
          <p:nvPr/>
        </p:nvGrpSpPr>
        <p:grpSpPr>
          <a:xfrm>
            <a:off x="-6096" y="-3429"/>
            <a:ext cx="9156192" cy="5150358"/>
            <a:chOff x="0" y="0"/>
            <a:chExt cx="12192000" cy="6858000"/>
          </a:xfrm>
        </p:grpSpPr>
        <p:sp>
          <p:nvSpPr>
            <p:cNvPr id="1234" name="Google Shape;1234;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5" name="Google Shape;1265;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6" name="Google Shape;1266;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7" name="Google Shape;1267;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8" name="Google Shape;1268;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9" name="Google Shape;1269;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0" name="Google Shape;1270;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1" name="Google Shape;1271;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2" name="Google Shape;1272;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3" name="Google Shape;1273;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4" name="Google Shape;1274;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5" name="Google Shape;1275;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6" name="Google Shape;1276;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7" name="Google Shape;1277;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8" name="Google Shape;1278;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9" name="Google Shape;1279;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93" name="Google Shape;1293;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4" name="Google Shape;1294;p24"/>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95" name="Google Shape;1295;p24"/>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96" name="Google Shape;1296;p24"/>
          <p:cNvSpPr/>
          <p:nvPr>
            <p:ph idx="2" type="pic"/>
          </p:nvPr>
        </p:nvSpPr>
        <p:spPr>
          <a:xfrm>
            <a:off x="3769050" y="2304400"/>
            <a:ext cx="5156700" cy="2568600"/>
          </a:xfrm>
          <a:prstGeom prst="roundRect">
            <a:avLst>
              <a:gd fmla="val 4123" name="adj"/>
            </a:avLst>
          </a:prstGeom>
          <a:noFill/>
          <a:ln>
            <a:noFill/>
          </a:ln>
        </p:spPr>
      </p:sp>
      <p:sp>
        <p:nvSpPr>
          <p:cNvPr id="1297" name="Google Shape;1297;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298" name="Shape 1298"/>
        <p:cNvGrpSpPr/>
        <p:nvPr/>
      </p:nvGrpSpPr>
      <p:grpSpPr>
        <a:xfrm>
          <a:off x="0" y="0"/>
          <a:ext cx="0" cy="0"/>
          <a:chOff x="0" y="0"/>
          <a:chExt cx="0" cy="0"/>
        </a:xfrm>
      </p:grpSpPr>
      <p:sp>
        <p:nvSpPr>
          <p:cNvPr id="1299" name="Google Shape;1299;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00" name="Google Shape;1300;p25"/>
          <p:cNvGrpSpPr/>
          <p:nvPr/>
        </p:nvGrpSpPr>
        <p:grpSpPr>
          <a:xfrm>
            <a:off x="-6096" y="-3429"/>
            <a:ext cx="9156192" cy="5150358"/>
            <a:chOff x="0" y="0"/>
            <a:chExt cx="12192000" cy="6858000"/>
          </a:xfrm>
        </p:grpSpPr>
        <p:sp>
          <p:nvSpPr>
            <p:cNvPr id="1301" name="Google Shape;1301;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6" name="Google Shape;1336;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7" name="Google Shape;1337;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8" name="Google Shape;1338;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9" name="Google Shape;1339;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0" name="Google Shape;1340;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1" name="Google Shape;1341;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2" name="Google Shape;1342;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3" name="Google Shape;1343;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4" name="Google Shape;1344;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5" name="Google Shape;1345;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6" name="Google Shape;1346;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60" name="Google Shape;1360;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1" name="Google Shape;1361;p2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2" name="Google Shape;1362;p25"/>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3" name="Google Shape;1363;p25"/>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4" name="Google Shape;1364;p25"/>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5" name="Google Shape;1365;p25"/>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6" name="Google Shape;1366;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367" name="Shape 1367"/>
        <p:cNvGrpSpPr/>
        <p:nvPr/>
      </p:nvGrpSpPr>
      <p:grpSpPr>
        <a:xfrm>
          <a:off x="0" y="0"/>
          <a:ext cx="0" cy="0"/>
          <a:chOff x="0" y="0"/>
          <a:chExt cx="0" cy="0"/>
        </a:xfrm>
      </p:grpSpPr>
      <p:sp>
        <p:nvSpPr>
          <p:cNvPr id="1368" name="Google Shape;1368;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69" name="Google Shape;1369;p26"/>
          <p:cNvGrpSpPr/>
          <p:nvPr/>
        </p:nvGrpSpPr>
        <p:grpSpPr>
          <a:xfrm>
            <a:off x="-6096" y="-3429"/>
            <a:ext cx="9156192" cy="5150358"/>
            <a:chOff x="0" y="0"/>
            <a:chExt cx="12192000" cy="6858000"/>
          </a:xfrm>
        </p:grpSpPr>
        <p:sp>
          <p:nvSpPr>
            <p:cNvPr id="1370" name="Google Shape;1370;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3" name="Google Shape;1403;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4" name="Google Shape;1404;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5" name="Google Shape;1405;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6" name="Google Shape;1406;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7" name="Google Shape;1407;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8" name="Google Shape;1408;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9" name="Google Shape;1409;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0" name="Google Shape;1410;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1" name="Google Shape;1411;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2" name="Google Shape;1412;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3" name="Google Shape;1413;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4" name="Google Shape;1414;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5" name="Google Shape;1415;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29" name="Google Shape;1429;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2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1" name="Google Shape;1431;p26"/>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2" name="Google Shape;1432;p26"/>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3" name="Google Shape;1433;p26"/>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4" name="Google Shape;1434;p26"/>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5" name="Google Shape;1435;p26"/>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6" name="Google Shape;1436;p26"/>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7" name="Google Shape;1437;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38" name="Shape 1438"/>
        <p:cNvGrpSpPr/>
        <p:nvPr/>
      </p:nvGrpSpPr>
      <p:grpSpPr>
        <a:xfrm>
          <a:off x="0" y="0"/>
          <a:ext cx="0" cy="0"/>
          <a:chOff x="0" y="0"/>
          <a:chExt cx="0" cy="0"/>
        </a:xfrm>
      </p:grpSpPr>
      <p:sp>
        <p:nvSpPr>
          <p:cNvPr id="1439" name="Google Shape;1439;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40" name="Google Shape;1440;p27"/>
          <p:cNvGrpSpPr/>
          <p:nvPr/>
        </p:nvGrpSpPr>
        <p:grpSpPr>
          <a:xfrm>
            <a:off x="-6096" y="-3429"/>
            <a:ext cx="9156192" cy="5150358"/>
            <a:chOff x="0" y="0"/>
            <a:chExt cx="12192000" cy="6858000"/>
          </a:xfrm>
        </p:grpSpPr>
        <p:sp>
          <p:nvSpPr>
            <p:cNvPr id="1441" name="Google Shape;1441;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2" name="Google Shape;1472;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3" name="Google Shape;1473;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4" name="Google Shape;1474;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5" name="Google Shape;1475;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6" name="Google Shape;1476;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7" name="Google Shape;1477;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8" name="Google Shape;1478;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9" name="Google Shape;1479;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0" name="Google Shape;1480;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1" name="Google Shape;1481;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2" name="Google Shape;1482;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3" name="Google Shape;1483;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4" name="Google Shape;1484;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5" name="Google Shape;1485;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6" name="Google Shape;1486;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00" name="Google Shape;1500;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1" name="Google Shape;1501;p2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2" name="Google Shape;1502;p27"/>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3" name="Google Shape;1503;p27"/>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4" name="Google Shape;1504;p27"/>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5" name="Google Shape;1505;p27"/>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6" name="Google Shape;1506;p27"/>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7" name="Google Shape;1507;p27"/>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8" name="Google Shape;1508;p27"/>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9" name="Google Shape;1509;p27"/>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0" name="Google Shape;1510;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11" name="Shape 1511"/>
        <p:cNvGrpSpPr/>
        <p:nvPr/>
      </p:nvGrpSpPr>
      <p:grpSpPr>
        <a:xfrm>
          <a:off x="0" y="0"/>
          <a:ext cx="0" cy="0"/>
          <a:chOff x="0" y="0"/>
          <a:chExt cx="0" cy="0"/>
        </a:xfrm>
      </p:grpSpPr>
      <p:sp>
        <p:nvSpPr>
          <p:cNvPr id="1512" name="Google Shape;1512;p2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13" name="Google Shape;1513;p28"/>
          <p:cNvGrpSpPr/>
          <p:nvPr/>
        </p:nvGrpSpPr>
        <p:grpSpPr>
          <a:xfrm>
            <a:off x="-6096" y="-3429"/>
            <a:ext cx="9156192" cy="5150358"/>
            <a:chOff x="0" y="0"/>
            <a:chExt cx="12192000" cy="6858000"/>
          </a:xfrm>
        </p:grpSpPr>
        <p:sp>
          <p:nvSpPr>
            <p:cNvPr id="1514" name="Google Shape;1514;p2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2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2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2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2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2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2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2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2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2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2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2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2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2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2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2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2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2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2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2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2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2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2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2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2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2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2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2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2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3" name="Google Shape;1543;p2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4" name="Google Shape;1544;p2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5" name="Google Shape;1545;p2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6" name="Google Shape;1546;p2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7" name="Google Shape;1547;p2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8" name="Google Shape;1548;p2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9" name="Google Shape;1549;p2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0" name="Google Shape;1550;p2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1" name="Google Shape;1551;p2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2" name="Google Shape;1552;p2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3" name="Google Shape;1553;p2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4" name="Google Shape;1554;p2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5" name="Google Shape;1555;p2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6" name="Google Shape;1556;p2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7" name="Google Shape;1557;p2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8" name="Google Shape;1558;p2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9" name="Google Shape;1559;p2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2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2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2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2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2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2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2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2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2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2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2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2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2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73" name="Google Shape;1573;p2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2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5" name="Google Shape;1575;p28"/>
          <p:cNvSpPr/>
          <p:nvPr>
            <p:ph idx="2" type="pic"/>
          </p:nvPr>
        </p:nvSpPr>
        <p:spPr>
          <a:xfrm>
            <a:off x="213450" y="2022825"/>
            <a:ext cx="8717100" cy="2837700"/>
          </a:xfrm>
          <a:prstGeom prst="roundRect">
            <a:avLst>
              <a:gd fmla="val 4123" name="adj"/>
            </a:avLst>
          </a:prstGeom>
          <a:noFill/>
          <a:ln>
            <a:noFill/>
          </a:ln>
        </p:spPr>
      </p:sp>
      <p:sp>
        <p:nvSpPr>
          <p:cNvPr id="1576" name="Google Shape;1576;p2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577" name="Shape 1577"/>
        <p:cNvGrpSpPr/>
        <p:nvPr/>
      </p:nvGrpSpPr>
      <p:grpSpPr>
        <a:xfrm>
          <a:off x="0" y="0"/>
          <a:ext cx="0" cy="0"/>
          <a:chOff x="0" y="0"/>
          <a:chExt cx="0" cy="0"/>
        </a:xfrm>
      </p:grpSpPr>
      <p:sp>
        <p:nvSpPr>
          <p:cNvPr id="1578" name="Google Shape;1578;p2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79" name="Google Shape;1579;p29"/>
          <p:cNvGrpSpPr/>
          <p:nvPr/>
        </p:nvGrpSpPr>
        <p:grpSpPr>
          <a:xfrm>
            <a:off x="-6096" y="-3429"/>
            <a:ext cx="9156192" cy="5150358"/>
            <a:chOff x="0" y="0"/>
            <a:chExt cx="12192000" cy="6858000"/>
          </a:xfrm>
        </p:grpSpPr>
        <p:sp>
          <p:nvSpPr>
            <p:cNvPr id="1580" name="Google Shape;1580;p2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2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2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2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2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2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2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2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2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2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2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2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2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2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2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2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2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2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2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2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2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2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2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2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2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2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2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2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2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2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2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2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2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2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2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2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6" name="Google Shape;1616;p2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7" name="Google Shape;1617;p2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8" name="Google Shape;1618;p2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9" name="Google Shape;1619;p2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0" name="Google Shape;1620;p2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1" name="Google Shape;1621;p2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2" name="Google Shape;1622;p2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3" name="Google Shape;1623;p2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4" name="Google Shape;1624;p2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5" name="Google Shape;1625;p2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2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2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2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2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2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2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2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2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2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2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2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2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2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39" name="Google Shape;1639;p2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0" name="Google Shape;1640;p2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1" name="Google Shape;1641;p29"/>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2" name="Google Shape;1642;p29"/>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3" name="Google Shape;1643;p29"/>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4" name="Google Shape;1644;p29"/>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5" name="Google Shape;1645;p29"/>
          <p:cNvSpPr/>
          <p:nvPr>
            <p:ph idx="5" type="pic"/>
          </p:nvPr>
        </p:nvSpPr>
        <p:spPr>
          <a:xfrm>
            <a:off x="1173600" y="3022475"/>
            <a:ext cx="3054300" cy="1864500"/>
          </a:xfrm>
          <a:prstGeom prst="roundRect">
            <a:avLst>
              <a:gd fmla="val 3854" name="adj"/>
            </a:avLst>
          </a:prstGeom>
          <a:noFill/>
          <a:ln>
            <a:noFill/>
          </a:ln>
        </p:spPr>
      </p:sp>
      <p:sp>
        <p:nvSpPr>
          <p:cNvPr id="1646" name="Google Shape;1646;p29"/>
          <p:cNvSpPr/>
          <p:nvPr>
            <p:ph idx="6" type="pic"/>
          </p:nvPr>
        </p:nvSpPr>
        <p:spPr>
          <a:xfrm>
            <a:off x="4916100" y="3022475"/>
            <a:ext cx="3054300" cy="1864500"/>
          </a:xfrm>
          <a:prstGeom prst="roundRect">
            <a:avLst>
              <a:gd fmla="val 3854" name="adj"/>
            </a:avLst>
          </a:prstGeom>
          <a:noFill/>
          <a:ln>
            <a:noFill/>
          </a:ln>
        </p:spPr>
      </p:sp>
      <p:sp>
        <p:nvSpPr>
          <p:cNvPr id="1647" name="Google Shape;1647;p2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48" name="Shape 1648"/>
        <p:cNvGrpSpPr/>
        <p:nvPr/>
      </p:nvGrpSpPr>
      <p:grpSpPr>
        <a:xfrm>
          <a:off x="0" y="0"/>
          <a:ext cx="0" cy="0"/>
          <a:chOff x="0" y="0"/>
          <a:chExt cx="0" cy="0"/>
        </a:xfrm>
      </p:grpSpPr>
      <p:sp>
        <p:nvSpPr>
          <p:cNvPr id="1649" name="Google Shape;1649;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50" name="Google Shape;1650;p30"/>
          <p:cNvGrpSpPr/>
          <p:nvPr/>
        </p:nvGrpSpPr>
        <p:grpSpPr>
          <a:xfrm>
            <a:off x="-6096" y="-3429"/>
            <a:ext cx="9156192" cy="5150358"/>
            <a:chOff x="0" y="0"/>
            <a:chExt cx="12192000" cy="6858000"/>
          </a:xfrm>
        </p:grpSpPr>
        <p:sp>
          <p:nvSpPr>
            <p:cNvPr id="1651" name="Google Shape;1651;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2" name="Google Shape;1682;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3" name="Google Shape;1683;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4" name="Google Shape;1684;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5" name="Google Shape;1685;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6" name="Google Shape;1686;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7" name="Google Shape;1687;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8" name="Google Shape;1688;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9" name="Google Shape;1689;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0" name="Google Shape;1690;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1" name="Google Shape;1691;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2" name="Google Shape;1692;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3" name="Google Shape;1693;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4" name="Google Shape;1694;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5" name="Google Shape;1695;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6" name="Google Shape;1696;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10" name="Google Shape;1710;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1" name="Google Shape;1711;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2" name="Google Shape;1712;p30"/>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3" name="Google Shape;1713;p30"/>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4" name="Google Shape;1714;p30"/>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5" name="Google Shape;1715;p30"/>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6" name="Google Shape;1716;p30"/>
          <p:cNvSpPr/>
          <p:nvPr>
            <p:ph idx="5" type="pic"/>
          </p:nvPr>
        </p:nvSpPr>
        <p:spPr>
          <a:xfrm>
            <a:off x="423750" y="3022475"/>
            <a:ext cx="2586900" cy="1864500"/>
          </a:xfrm>
          <a:prstGeom prst="roundRect">
            <a:avLst>
              <a:gd fmla="val 3854" name="adj"/>
            </a:avLst>
          </a:prstGeom>
          <a:noFill/>
          <a:ln>
            <a:noFill/>
          </a:ln>
        </p:spPr>
      </p:sp>
      <p:sp>
        <p:nvSpPr>
          <p:cNvPr id="1717" name="Google Shape;1717;p30"/>
          <p:cNvSpPr/>
          <p:nvPr>
            <p:ph idx="6" type="pic"/>
          </p:nvPr>
        </p:nvSpPr>
        <p:spPr>
          <a:xfrm>
            <a:off x="3276071" y="3022475"/>
            <a:ext cx="2586900" cy="1864500"/>
          </a:xfrm>
          <a:prstGeom prst="roundRect">
            <a:avLst>
              <a:gd fmla="val 3854" name="adj"/>
            </a:avLst>
          </a:prstGeom>
          <a:noFill/>
          <a:ln>
            <a:noFill/>
          </a:ln>
        </p:spPr>
      </p:sp>
      <p:sp>
        <p:nvSpPr>
          <p:cNvPr id="1718" name="Google Shape;1718;p30"/>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9" name="Google Shape;1719;p30"/>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0" name="Google Shape;1720;p30"/>
          <p:cNvSpPr/>
          <p:nvPr>
            <p:ph idx="9" type="pic"/>
          </p:nvPr>
        </p:nvSpPr>
        <p:spPr>
          <a:xfrm>
            <a:off x="6128391" y="3022475"/>
            <a:ext cx="2586900" cy="1864500"/>
          </a:xfrm>
          <a:prstGeom prst="roundRect">
            <a:avLst>
              <a:gd fmla="val 3854" name="adj"/>
            </a:avLst>
          </a:prstGeom>
          <a:noFill/>
          <a:ln>
            <a:noFill/>
          </a:ln>
        </p:spPr>
      </p:sp>
      <p:sp>
        <p:nvSpPr>
          <p:cNvPr id="1721" name="Google Shape;1721;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85" name="Shape 85"/>
        <p:cNvGrpSpPr/>
        <p:nvPr/>
      </p:nvGrpSpPr>
      <p:grpSpPr>
        <a:xfrm>
          <a:off x="0" y="0"/>
          <a:ext cx="0" cy="0"/>
          <a:chOff x="0" y="0"/>
          <a:chExt cx="0" cy="0"/>
        </a:xfrm>
      </p:grpSpPr>
      <p:grpSp>
        <p:nvGrpSpPr>
          <p:cNvPr id="86" name="Google Shape;86;p4"/>
          <p:cNvGrpSpPr/>
          <p:nvPr/>
        </p:nvGrpSpPr>
        <p:grpSpPr>
          <a:xfrm>
            <a:off x="-6096" y="-3429"/>
            <a:ext cx="9156192" cy="5150358"/>
            <a:chOff x="0" y="0"/>
            <a:chExt cx="12192000" cy="6858000"/>
          </a:xfrm>
        </p:grpSpPr>
        <p:sp>
          <p:nvSpPr>
            <p:cNvPr id="87" name="Google Shape;87;p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 name="Google Shape;121;p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 name="Google Shape;122;p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 name="Google Shape;123;p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 name="Google Shape;124;p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 name="Google Shape;125;p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 name="Google Shape;126;p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 name="Google Shape;127;p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 name="Google Shape;128;p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 name="Google Shape;129;p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 name="Google Shape;130;p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 name="Google Shape;131;p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 name="Google Shape;132;p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6" name="Google Shape;146;p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48" name="Google Shape;148;p4"/>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0" name="Google Shape;150;p4"/>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1" name="Google Shape;151;p4"/>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22" name="Shape 1722"/>
        <p:cNvGrpSpPr/>
        <p:nvPr/>
      </p:nvGrpSpPr>
      <p:grpSpPr>
        <a:xfrm>
          <a:off x="0" y="0"/>
          <a:ext cx="0" cy="0"/>
          <a:chOff x="0" y="0"/>
          <a:chExt cx="0" cy="0"/>
        </a:xfrm>
      </p:grpSpPr>
      <p:sp>
        <p:nvSpPr>
          <p:cNvPr id="1723" name="Google Shape;1723;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24" name="Google Shape;1724;p31"/>
          <p:cNvGrpSpPr/>
          <p:nvPr/>
        </p:nvGrpSpPr>
        <p:grpSpPr>
          <a:xfrm>
            <a:off x="-6096" y="-3429"/>
            <a:ext cx="9156192" cy="5150358"/>
            <a:chOff x="0" y="0"/>
            <a:chExt cx="12192000" cy="6858000"/>
          </a:xfrm>
        </p:grpSpPr>
        <p:sp>
          <p:nvSpPr>
            <p:cNvPr id="1725" name="Google Shape;1725;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3" name="Google Shape;1753;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4" name="Google Shape;1754;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5" name="Google Shape;1755;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6" name="Google Shape;1756;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7" name="Google Shape;1757;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8" name="Google Shape;1758;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9" name="Google Shape;1759;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0" name="Google Shape;1760;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1" name="Google Shape;1761;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2" name="Google Shape;1762;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3" name="Google Shape;1763;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4" name="Google Shape;1764;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5" name="Google Shape;1765;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6" name="Google Shape;1766;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7" name="Google Shape;1767;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8" name="Google Shape;1768;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9" name="Google Shape;1769;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0" name="Google Shape;1770;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84" name="Google Shape;1784;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5" name="Google Shape;1785;p31"/>
          <p:cNvSpPr/>
          <p:nvPr>
            <p:ph idx="2" type="pic"/>
          </p:nvPr>
        </p:nvSpPr>
        <p:spPr>
          <a:xfrm>
            <a:off x="436350" y="262350"/>
            <a:ext cx="8271300" cy="4618800"/>
          </a:xfrm>
          <a:prstGeom prst="roundRect">
            <a:avLst>
              <a:gd fmla="val 3854" name="adj"/>
            </a:avLst>
          </a:prstGeom>
          <a:noFill/>
          <a:ln>
            <a:noFill/>
          </a:ln>
        </p:spPr>
      </p:sp>
      <p:sp>
        <p:nvSpPr>
          <p:cNvPr id="1786" name="Google Shape;1786;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787" name="Shape 1787"/>
        <p:cNvGrpSpPr/>
        <p:nvPr/>
      </p:nvGrpSpPr>
      <p:grpSpPr>
        <a:xfrm>
          <a:off x="0" y="0"/>
          <a:ext cx="0" cy="0"/>
          <a:chOff x="0" y="0"/>
          <a:chExt cx="0" cy="0"/>
        </a:xfrm>
      </p:grpSpPr>
      <p:sp>
        <p:nvSpPr>
          <p:cNvPr id="1788" name="Google Shape;1788;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89" name="Google Shape;1789;p32"/>
          <p:cNvGrpSpPr/>
          <p:nvPr/>
        </p:nvGrpSpPr>
        <p:grpSpPr>
          <a:xfrm>
            <a:off x="-6096" y="-3429"/>
            <a:ext cx="9156192" cy="5150358"/>
            <a:chOff x="0" y="0"/>
            <a:chExt cx="12192000" cy="6858000"/>
          </a:xfrm>
        </p:grpSpPr>
        <p:sp>
          <p:nvSpPr>
            <p:cNvPr id="1790" name="Google Shape;1790;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7" name="Google Shape;1827;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8" name="Google Shape;1828;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9" name="Google Shape;1829;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0" name="Google Shape;1830;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1" name="Google Shape;1831;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2" name="Google Shape;1832;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3" name="Google Shape;1833;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4" name="Google Shape;1834;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5" name="Google Shape;1835;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49" name="Google Shape;1849;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32"/>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1" name="Google Shape;1851;p32"/>
          <p:cNvSpPr/>
          <p:nvPr>
            <p:ph idx="2" type="pic"/>
          </p:nvPr>
        </p:nvSpPr>
        <p:spPr>
          <a:xfrm>
            <a:off x="208725" y="1344450"/>
            <a:ext cx="2838600" cy="1151100"/>
          </a:xfrm>
          <a:prstGeom prst="roundRect">
            <a:avLst>
              <a:gd fmla="val 3854" name="adj"/>
            </a:avLst>
          </a:prstGeom>
          <a:noFill/>
          <a:ln>
            <a:noFill/>
          </a:ln>
        </p:spPr>
      </p:sp>
      <p:sp>
        <p:nvSpPr>
          <p:cNvPr id="1852" name="Google Shape;1852;p32"/>
          <p:cNvSpPr/>
          <p:nvPr>
            <p:ph idx="3" type="pic"/>
          </p:nvPr>
        </p:nvSpPr>
        <p:spPr>
          <a:xfrm>
            <a:off x="3154251" y="1344450"/>
            <a:ext cx="2838600" cy="1151100"/>
          </a:xfrm>
          <a:prstGeom prst="roundRect">
            <a:avLst>
              <a:gd fmla="val 3854" name="adj"/>
            </a:avLst>
          </a:prstGeom>
          <a:noFill/>
          <a:ln>
            <a:noFill/>
          </a:ln>
        </p:spPr>
      </p:sp>
      <p:sp>
        <p:nvSpPr>
          <p:cNvPr id="1853" name="Google Shape;1853;p32"/>
          <p:cNvSpPr/>
          <p:nvPr>
            <p:ph idx="4" type="pic"/>
          </p:nvPr>
        </p:nvSpPr>
        <p:spPr>
          <a:xfrm>
            <a:off x="6099777" y="1344450"/>
            <a:ext cx="2838600" cy="1151100"/>
          </a:xfrm>
          <a:prstGeom prst="roundRect">
            <a:avLst>
              <a:gd fmla="val 3854" name="adj"/>
            </a:avLst>
          </a:prstGeom>
          <a:noFill/>
          <a:ln>
            <a:noFill/>
          </a:ln>
        </p:spPr>
      </p:sp>
      <p:sp>
        <p:nvSpPr>
          <p:cNvPr id="1854" name="Google Shape;1854;p32"/>
          <p:cNvSpPr/>
          <p:nvPr>
            <p:ph idx="5" type="pic"/>
          </p:nvPr>
        </p:nvSpPr>
        <p:spPr>
          <a:xfrm>
            <a:off x="208725" y="2611125"/>
            <a:ext cx="2838600" cy="1151100"/>
          </a:xfrm>
          <a:prstGeom prst="roundRect">
            <a:avLst>
              <a:gd fmla="val 3854" name="adj"/>
            </a:avLst>
          </a:prstGeom>
          <a:noFill/>
          <a:ln>
            <a:noFill/>
          </a:ln>
        </p:spPr>
      </p:sp>
      <p:sp>
        <p:nvSpPr>
          <p:cNvPr id="1855" name="Google Shape;1855;p32"/>
          <p:cNvSpPr/>
          <p:nvPr>
            <p:ph idx="6" type="pic"/>
          </p:nvPr>
        </p:nvSpPr>
        <p:spPr>
          <a:xfrm>
            <a:off x="3154251" y="2611125"/>
            <a:ext cx="2838600" cy="1151100"/>
          </a:xfrm>
          <a:prstGeom prst="roundRect">
            <a:avLst>
              <a:gd fmla="val 3854" name="adj"/>
            </a:avLst>
          </a:prstGeom>
          <a:noFill/>
          <a:ln>
            <a:noFill/>
          </a:ln>
        </p:spPr>
      </p:sp>
      <p:sp>
        <p:nvSpPr>
          <p:cNvPr id="1856" name="Google Shape;1856;p32"/>
          <p:cNvSpPr/>
          <p:nvPr>
            <p:ph idx="7" type="pic"/>
          </p:nvPr>
        </p:nvSpPr>
        <p:spPr>
          <a:xfrm>
            <a:off x="6099777" y="2611125"/>
            <a:ext cx="2838600" cy="1151100"/>
          </a:xfrm>
          <a:prstGeom prst="roundRect">
            <a:avLst>
              <a:gd fmla="val 3854" name="adj"/>
            </a:avLst>
          </a:prstGeom>
          <a:noFill/>
          <a:ln>
            <a:noFill/>
          </a:ln>
        </p:spPr>
      </p:sp>
      <p:sp>
        <p:nvSpPr>
          <p:cNvPr id="1857" name="Google Shape;1857;p32"/>
          <p:cNvSpPr/>
          <p:nvPr>
            <p:ph idx="8" type="pic"/>
          </p:nvPr>
        </p:nvSpPr>
        <p:spPr>
          <a:xfrm>
            <a:off x="208725" y="3877800"/>
            <a:ext cx="2838600" cy="1151100"/>
          </a:xfrm>
          <a:prstGeom prst="roundRect">
            <a:avLst>
              <a:gd fmla="val 3854" name="adj"/>
            </a:avLst>
          </a:prstGeom>
          <a:noFill/>
          <a:ln>
            <a:noFill/>
          </a:ln>
        </p:spPr>
      </p:sp>
      <p:sp>
        <p:nvSpPr>
          <p:cNvPr id="1858" name="Google Shape;1858;p32"/>
          <p:cNvSpPr/>
          <p:nvPr>
            <p:ph idx="9" type="pic"/>
          </p:nvPr>
        </p:nvSpPr>
        <p:spPr>
          <a:xfrm>
            <a:off x="3154251" y="3877800"/>
            <a:ext cx="2838600" cy="1151100"/>
          </a:xfrm>
          <a:prstGeom prst="roundRect">
            <a:avLst>
              <a:gd fmla="val 3854" name="adj"/>
            </a:avLst>
          </a:prstGeom>
          <a:noFill/>
          <a:ln>
            <a:noFill/>
          </a:ln>
        </p:spPr>
      </p:sp>
      <p:sp>
        <p:nvSpPr>
          <p:cNvPr id="1859" name="Google Shape;1859;p32"/>
          <p:cNvSpPr/>
          <p:nvPr>
            <p:ph idx="13" type="pic"/>
          </p:nvPr>
        </p:nvSpPr>
        <p:spPr>
          <a:xfrm>
            <a:off x="6099777" y="3877800"/>
            <a:ext cx="2838600" cy="1151100"/>
          </a:xfrm>
          <a:prstGeom prst="roundRect">
            <a:avLst>
              <a:gd fmla="val 3854" name="adj"/>
            </a:avLst>
          </a:prstGeom>
          <a:noFill/>
          <a:ln>
            <a:noFill/>
          </a:ln>
        </p:spPr>
      </p:sp>
      <p:sp>
        <p:nvSpPr>
          <p:cNvPr id="1860" name="Google Shape;1860;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52" name="Shape 152"/>
        <p:cNvGrpSpPr/>
        <p:nvPr/>
      </p:nvGrpSpPr>
      <p:grpSpPr>
        <a:xfrm>
          <a:off x="0" y="0"/>
          <a:ext cx="0" cy="0"/>
          <a:chOff x="0" y="0"/>
          <a:chExt cx="0" cy="0"/>
        </a:xfrm>
      </p:grpSpPr>
      <p:grpSp>
        <p:nvGrpSpPr>
          <p:cNvPr id="153" name="Google Shape;153;p5"/>
          <p:cNvGrpSpPr/>
          <p:nvPr/>
        </p:nvGrpSpPr>
        <p:grpSpPr>
          <a:xfrm>
            <a:off x="-6096" y="-3429"/>
            <a:ext cx="9156192" cy="5150358"/>
            <a:chOff x="0" y="0"/>
            <a:chExt cx="12192000" cy="6858000"/>
          </a:xfrm>
        </p:grpSpPr>
        <p:sp>
          <p:nvSpPr>
            <p:cNvPr id="154" name="Google Shape;154;p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 name="Google Shape;189;p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0" name="Google Shape;190;p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 name="Google Shape;191;p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 name="Google Shape;192;p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 name="Google Shape;193;p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4" name="Google Shape;194;p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5" name="Google Shape;195;p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 name="Google Shape;196;p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 name="Google Shape;197;p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 name="Google Shape;198;p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 name="Google Shape;199;p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3" name="Google Shape;213;p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5" name="Google Shape;215;p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6" name="Google Shape;216;p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7" name="Google Shape;217;p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18" name="Google Shape;218;p5"/>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5"/>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21" name="Shape 221"/>
        <p:cNvGrpSpPr/>
        <p:nvPr/>
      </p:nvGrpSpPr>
      <p:grpSpPr>
        <a:xfrm>
          <a:off x="0" y="0"/>
          <a:ext cx="0" cy="0"/>
          <a:chOff x="0" y="0"/>
          <a:chExt cx="0" cy="0"/>
        </a:xfrm>
      </p:grpSpPr>
      <p:grpSp>
        <p:nvGrpSpPr>
          <p:cNvPr id="222" name="Google Shape;222;p6"/>
          <p:cNvGrpSpPr/>
          <p:nvPr/>
        </p:nvGrpSpPr>
        <p:grpSpPr>
          <a:xfrm>
            <a:off x="-6096" y="-3429"/>
            <a:ext cx="9156192" cy="5150358"/>
            <a:chOff x="0" y="0"/>
            <a:chExt cx="12192000" cy="6858000"/>
          </a:xfrm>
        </p:grpSpPr>
        <p:sp>
          <p:nvSpPr>
            <p:cNvPr id="223" name="Google Shape;223;p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6" name="Google Shape;256;p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7" name="Google Shape;257;p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8" name="Google Shape;258;p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9" name="Google Shape;259;p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0" name="Google Shape;260;p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1" name="Google Shape;261;p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2" name="Google Shape;262;p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3" name="Google Shape;263;p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4" name="Google Shape;264;p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5" name="Google Shape;265;p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6" name="Google Shape;266;p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7" name="Google Shape;267;p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8" name="Google Shape;268;p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82" name="Google Shape;282;p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84" name="Google Shape;284;p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5" name="Google Shape;285;p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6" name="Google Shape;286;p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87" name="Google Shape;287;p6"/>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288" name="Shape 288"/>
        <p:cNvGrpSpPr/>
        <p:nvPr/>
      </p:nvGrpSpPr>
      <p:grpSpPr>
        <a:xfrm>
          <a:off x="0" y="0"/>
          <a:ext cx="0" cy="0"/>
          <a:chOff x="0" y="0"/>
          <a:chExt cx="0" cy="0"/>
        </a:xfrm>
      </p:grpSpPr>
      <p:grpSp>
        <p:nvGrpSpPr>
          <p:cNvPr id="289" name="Google Shape;289;p7"/>
          <p:cNvGrpSpPr/>
          <p:nvPr/>
        </p:nvGrpSpPr>
        <p:grpSpPr>
          <a:xfrm>
            <a:off x="-6096" y="-3429"/>
            <a:ext cx="9156192" cy="5150358"/>
            <a:chOff x="0" y="0"/>
            <a:chExt cx="12192000" cy="6858000"/>
          </a:xfrm>
        </p:grpSpPr>
        <p:sp>
          <p:nvSpPr>
            <p:cNvPr id="290" name="Google Shape;290;p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7" name="Google Shape;327;p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8" name="Google Shape;328;p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9" name="Google Shape;329;p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0" name="Google Shape;330;p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1" name="Google Shape;331;p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2" name="Google Shape;332;p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3" name="Google Shape;333;p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4" name="Google Shape;334;p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5" name="Google Shape;335;p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49" name="Google Shape;349;p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51" name="Google Shape;351;p7"/>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2" name="Google Shape;352;p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3" name="Google Shape;353;p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4" name="Google Shape;354;p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355" name="Shape 355"/>
        <p:cNvGrpSpPr/>
        <p:nvPr/>
      </p:nvGrpSpPr>
      <p:grpSpPr>
        <a:xfrm>
          <a:off x="0" y="0"/>
          <a:ext cx="0" cy="0"/>
          <a:chOff x="0" y="0"/>
          <a:chExt cx="0" cy="0"/>
        </a:xfrm>
      </p:grpSpPr>
      <p:grpSp>
        <p:nvGrpSpPr>
          <p:cNvPr id="356" name="Google Shape;356;p8"/>
          <p:cNvGrpSpPr/>
          <p:nvPr/>
        </p:nvGrpSpPr>
        <p:grpSpPr>
          <a:xfrm>
            <a:off x="-6096" y="-3429"/>
            <a:ext cx="9156192" cy="5150358"/>
            <a:chOff x="0" y="0"/>
            <a:chExt cx="12192000" cy="6858000"/>
          </a:xfrm>
        </p:grpSpPr>
        <p:sp>
          <p:nvSpPr>
            <p:cNvPr id="357" name="Google Shape;357;p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4" name="Google Shape;394;p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5" name="Google Shape;395;p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6" name="Google Shape;396;p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7" name="Google Shape;397;p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8" name="Google Shape;398;p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9" name="Google Shape;399;p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0" name="Google Shape;400;p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p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2" name="Google Shape;402;p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16" name="Google Shape;416;p8"/>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7" name="Google Shape;417;p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18" name="Google Shape;418;p8"/>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19" name="Google Shape;419;p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1" name="Google Shape;421;p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2" name="Google Shape;422;p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23" name="Google Shape;423;p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24" name="Shape 424"/>
        <p:cNvGrpSpPr/>
        <p:nvPr/>
      </p:nvGrpSpPr>
      <p:grpSpPr>
        <a:xfrm>
          <a:off x="0" y="0"/>
          <a:ext cx="0" cy="0"/>
          <a:chOff x="0" y="0"/>
          <a:chExt cx="0" cy="0"/>
        </a:xfrm>
      </p:grpSpPr>
      <p:grpSp>
        <p:nvGrpSpPr>
          <p:cNvPr id="425" name="Google Shape;425;p9"/>
          <p:cNvGrpSpPr/>
          <p:nvPr/>
        </p:nvGrpSpPr>
        <p:grpSpPr>
          <a:xfrm>
            <a:off x="-6096" y="-3429"/>
            <a:ext cx="9156192" cy="5150358"/>
            <a:chOff x="0" y="0"/>
            <a:chExt cx="12192000" cy="6858000"/>
          </a:xfrm>
        </p:grpSpPr>
        <p:sp>
          <p:nvSpPr>
            <p:cNvPr id="426" name="Google Shape;426;p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9" name="Google Shape;459;p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0" name="Google Shape;460;p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1" name="Google Shape;461;p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2" name="Google Shape;462;p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3" name="Google Shape;463;p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4" name="Google Shape;464;p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5" name="Google Shape;465;p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6" name="Google Shape;466;p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7" name="Google Shape;467;p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8" name="Google Shape;468;p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9" name="Google Shape;469;p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0" name="Google Shape;470;p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1" name="Google Shape;471;p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85" name="Google Shape;485;p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86" name="Google Shape;486;p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9"/>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8" name="Google Shape;488;p9"/>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490" name="Shape 490"/>
        <p:cNvGrpSpPr/>
        <p:nvPr/>
      </p:nvGrpSpPr>
      <p:grpSpPr>
        <a:xfrm>
          <a:off x="0" y="0"/>
          <a:ext cx="0" cy="0"/>
          <a:chOff x="0" y="0"/>
          <a:chExt cx="0" cy="0"/>
        </a:xfrm>
      </p:grpSpPr>
      <p:grpSp>
        <p:nvGrpSpPr>
          <p:cNvPr id="491" name="Google Shape;491;p10"/>
          <p:cNvGrpSpPr/>
          <p:nvPr/>
        </p:nvGrpSpPr>
        <p:grpSpPr>
          <a:xfrm>
            <a:off x="-6096" y="-3429"/>
            <a:ext cx="9156192" cy="5150358"/>
            <a:chOff x="0" y="0"/>
            <a:chExt cx="12192000" cy="6858000"/>
          </a:xfrm>
        </p:grpSpPr>
        <p:sp>
          <p:nvSpPr>
            <p:cNvPr id="492" name="Google Shape;492;p1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1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1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1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1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1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1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1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1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1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1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1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1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1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1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1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1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1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1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1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1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1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1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1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1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1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1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1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1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1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1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1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1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1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1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1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8" name="Google Shape;528;p1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9" name="Google Shape;529;p1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0" name="Google Shape;530;p1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1" name="Google Shape;531;p1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2" name="Google Shape;532;p1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3" name="Google Shape;533;p1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4" name="Google Shape;534;p1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5" name="Google Shape;535;p1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6" name="Google Shape;536;p1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7" name="Google Shape;537;p1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1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1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1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1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1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1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1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1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1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1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1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1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1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51" name="Google Shape;551;p1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52" name="Google Shape;552;p1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10"/>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4" name="Google Shape;554;p1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33"/>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DATE: 12/11/2024</a:t>
            </a:r>
            <a:endParaRPr/>
          </a:p>
        </p:txBody>
      </p:sp>
      <p:sp>
        <p:nvSpPr>
          <p:cNvPr id="1866" name="Google Shape;1866;p33"/>
          <p:cNvSpPr txBox="1"/>
          <p:nvPr>
            <p:ph type="title"/>
          </p:nvPr>
        </p:nvSpPr>
        <p:spPr>
          <a:xfrm>
            <a:off x="208725" y="798000"/>
            <a:ext cx="5340900" cy="15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500">
                <a:latin typeface="Comic Sans MS"/>
                <a:ea typeface="Comic Sans MS"/>
                <a:cs typeface="Comic Sans MS"/>
                <a:sym typeface="Comic Sans MS"/>
              </a:rPr>
              <a:t>TRANSFORMERS</a:t>
            </a:r>
            <a:endParaRPr sz="4500">
              <a:latin typeface="Comic Sans MS"/>
              <a:ea typeface="Comic Sans MS"/>
              <a:cs typeface="Comic Sans MS"/>
              <a:sym typeface="Comic Sans MS"/>
            </a:endParaRPr>
          </a:p>
          <a:p>
            <a:pPr indent="0" lvl="0" marL="457200" rtl="0" algn="l">
              <a:spcBef>
                <a:spcPts val="0"/>
              </a:spcBef>
              <a:spcAft>
                <a:spcPts val="0"/>
              </a:spcAft>
              <a:buNone/>
            </a:pPr>
            <a:r>
              <a:t/>
            </a:r>
            <a:endParaRPr sz="2100">
              <a:latin typeface="Comic Sans MS"/>
              <a:ea typeface="Comic Sans MS"/>
              <a:cs typeface="Comic Sans MS"/>
              <a:sym typeface="Comic Sans MS"/>
            </a:endParaRPr>
          </a:p>
        </p:txBody>
      </p:sp>
      <p:sp>
        <p:nvSpPr>
          <p:cNvPr id="1867" name="Google Shape;1867;p33"/>
          <p:cNvSpPr txBox="1"/>
          <p:nvPr>
            <p:ph idx="3" type="body"/>
          </p:nvPr>
        </p:nvSpPr>
        <p:spPr>
          <a:xfrm>
            <a:off x="167325" y="-39600"/>
            <a:ext cx="1169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Light"/>
                <a:ea typeface="Lexend Light"/>
                <a:cs typeface="Lexend Light"/>
                <a:sym typeface="Lexend Light"/>
              </a:rPr>
              <a:t>Name: </a:t>
            </a:r>
            <a:r>
              <a:rPr b="1" lang="en"/>
              <a:t>Kusuma   </a:t>
            </a:r>
            <a:endParaRPr/>
          </a:p>
        </p:txBody>
      </p:sp>
      <p:sp>
        <p:nvSpPr>
          <p:cNvPr id="1868" name="Google Shape;1868;p33"/>
          <p:cNvSpPr txBox="1"/>
          <p:nvPr>
            <p:ph idx="4" type="body"/>
          </p:nvPr>
        </p:nvSpPr>
        <p:spPr>
          <a:xfrm>
            <a:off x="1176700" y="-39600"/>
            <a:ext cx="38103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Department </a:t>
            </a:r>
            <a:r>
              <a:rPr b="1" lang="en">
                <a:latin typeface="Lexend"/>
                <a:ea typeface="Lexend"/>
                <a:cs typeface="Lexend"/>
                <a:sym typeface="Lexend"/>
              </a:rPr>
              <a:t>CSCI </a:t>
            </a:r>
            <a:r>
              <a:rPr lang="en"/>
              <a:t>   Course Number  </a:t>
            </a:r>
            <a:r>
              <a:rPr b="1" lang="en">
                <a:latin typeface="Lexend"/>
                <a:ea typeface="Lexend"/>
                <a:cs typeface="Lexend"/>
                <a:sym typeface="Lexend"/>
              </a:rPr>
              <a:t>608 </a:t>
            </a:r>
            <a:r>
              <a:rPr lang="en"/>
              <a:t> Section </a:t>
            </a:r>
            <a:r>
              <a:rPr b="1" lang="en">
                <a:latin typeface="Lexend"/>
                <a:ea typeface="Lexend"/>
                <a:cs typeface="Lexend"/>
                <a:sym typeface="Lexend"/>
              </a:rPr>
              <a:t>03 </a:t>
            </a:r>
            <a:r>
              <a:rPr lang="en"/>
              <a:t>  </a:t>
            </a:r>
            <a:endParaRPr/>
          </a:p>
        </p:txBody>
      </p:sp>
      <p:grpSp>
        <p:nvGrpSpPr>
          <p:cNvPr id="1869" name="Google Shape;1869;p33"/>
          <p:cNvGrpSpPr/>
          <p:nvPr/>
        </p:nvGrpSpPr>
        <p:grpSpPr>
          <a:xfrm>
            <a:off x="3466109" y="2571750"/>
            <a:ext cx="5210945" cy="2242155"/>
            <a:chOff x="2267909" y="2831175"/>
            <a:chExt cx="4608193" cy="1982804"/>
          </a:xfrm>
        </p:grpSpPr>
        <p:grpSp>
          <p:nvGrpSpPr>
            <p:cNvPr id="1870" name="Google Shape;1870;p33"/>
            <p:cNvGrpSpPr/>
            <p:nvPr/>
          </p:nvGrpSpPr>
          <p:grpSpPr>
            <a:xfrm>
              <a:off x="2267909" y="3080044"/>
              <a:ext cx="4608193" cy="1733935"/>
              <a:chOff x="5485193" y="340487"/>
              <a:chExt cx="3462464" cy="1302829"/>
            </a:xfrm>
          </p:grpSpPr>
          <p:sp>
            <p:nvSpPr>
              <p:cNvPr id="1871" name="Google Shape;1871;p33"/>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33"/>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33"/>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33"/>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33"/>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6" name="Google Shape;1876;p33"/>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7" name="Google Shape;1877;p33"/>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8" name="Google Shape;1878;p33"/>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9" name="Google Shape;1879;p33"/>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0" name="Google Shape;1880;p33"/>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1" name="Google Shape;1881;p33"/>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2" name="Google Shape;1882;p33"/>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3" name="Google Shape;1883;p33"/>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4" name="Google Shape;1884;p33"/>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5" name="Google Shape;1885;p33"/>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6" name="Google Shape;1886;p33"/>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7" name="Google Shape;1887;p33"/>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8" name="Google Shape;1888;p33"/>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9" name="Google Shape;1889;p33"/>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0" name="Google Shape;1890;p33"/>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1" name="Google Shape;1891;p33"/>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2" name="Google Shape;1892;p33"/>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3" name="Google Shape;1893;p33"/>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4" name="Google Shape;1894;p33"/>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5" name="Google Shape;1895;p33"/>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6" name="Google Shape;1896;p33"/>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7" name="Google Shape;1897;p33"/>
            <p:cNvSpPr/>
            <p:nvPr/>
          </p:nvSpPr>
          <p:spPr>
            <a:xfrm>
              <a:off x="2764500" y="3326025"/>
              <a:ext cx="1195167" cy="737592"/>
            </a:xfrm>
            <a:custGeom>
              <a:rect b="b" l="l" r="r" t="t"/>
              <a:pathLst>
                <a:path extrusionOk="0" h="555625" w="922909">
                  <a:moveTo>
                    <a:pt x="0" y="0"/>
                  </a:moveTo>
                  <a:lnTo>
                    <a:pt x="922909" y="0"/>
                  </a:lnTo>
                  <a:lnTo>
                    <a:pt x="922909" y="555625"/>
                  </a:lnTo>
                  <a:lnTo>
                    <a:pt x="0" y="555625"/>
                  </a:ln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8" name="Google Shape;1898;p33"/>
            <p:cNvSpPr/>
            <p:nvPr/>
          </p:nvSpPr>
          <p:spPr>
            <a:xfrm>
              <a:off x="5406200" y="2831175"/>
              <a:ext cx="974139" cy="985252"/>
            </a:xfrm>
            <a:custGeom>
              <a:rect b="b" l="l" r="r" t="t"/>
              <a:pathLst>
                <a:path extrusionOk="0" h="740791" w="740790">
                  <a:moveTo>
                    <a:pt x="740791" y="370395"/>
                  </a:moveTo>
                  <a:cubicBezTo>
                    <a:pt x="740791" y="574959"/>
                    <a:pt x="574959" y="740791"/>
                    <a:pt x="370396" y="740791"/>
                  </a:cubicBezTo>
                  <a:cubicBezTo>
                    <a:pt x="165832" y="740791"/>
                    <a:pt x="0" y="574959"/>
                    <a:pt x="0" y="370395"/>
                  </a:cubicBezTo>
                  <a:cubicBezTo>
                    <a:pt x="0" y="165832"/>
                    <a:pt x="165832" y="0"/>
                    <a:pt x="370396" y="0"/>
                  </a:cubicBezTo>
                  <a:cubicBezTo>
                    <a:pt x="574959" y="0"/>
                    <a:pt x="740791" y="165832"/>
                    <a:pt x="740791" y="370395"/>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9" name="Google Shape;1899;p33"/>
            <p:cNvSpPr/>
            <p:nvPr/>
          </p:nvSpPr>
          <p:spPr>
            <a:xfrm>
              <a:off x="4203775" y="3816425"/>
              <a:ext cx="736446" cy="738062"/>
            </a:xfrm>
            <a:custGeom>
              <a:rect b="b" l="l" r="r" t="t"/>
              <a:pathLst>
                <a:path extrusionOk="0" h="581151" w="553719">
                  <a:moveTo>
                    <a:pt x="553720" y="581152"/>
                  </a:moveTo>
                  <a:lnTo>
                    <a:pt x="0" y="581152"/>
                  </a:lnTo>
                  <a:lnTo>
                    <a:pt x="0" y="0"/>
                  </a:lnTo>
                  <a:lnTo>
                    <a:pt x="553720" y="581152"/>
                  </a:ln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00" name="Google Shape;1900;p33"/>
          <p:cNvSpPr/>
          <p:nvPr/>
        </p:nvSpPr>
        <p:spPr>
          <a:xfrm>
            <a:off x="209775" y="2662701"/>
            <a:ext cx="3126900" cy="13134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01" name="Google Shape;1901;p33"/>
          <p:cNvGrpSpPr/>
          <p:nvPr/>
        </p:nvGrpSpPr>
        <p:grpSpPr>
          <a:xfrm>
            <a:off x="510971" y="2839258"/>
            <a:ext cx="277873" cy="68400"/>
            <a:chOff x="520925" y="1460325"/>
            <a:chExt cx="277873" cy="68400"/>
          </a:xfrm>
        </p:grpSpPr>
        <p:sp>
          <p:nvSpPr>
            <p:cNvPr id="1902" name="Google Shape;1902;p3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3" name="Google Shape;1903;p3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4" name="Google Shape;1904;p3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05" name="Google Shape;1905;p33"/>
          <p:cNvSpPr txBox="1"/>
          <p:nvPr/>
        </p:nvSpPr>
        <p:spPr>
          <a:xfrm>
            <a:off x="510975" y="3015425"/>
            <a:ext cx="2825700" cy="12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b="1" lang="en" sz="1100">
                <a:solidFill>
                  <a:schemeClr val="dk1"/>
                </a:solidFill>
                <a:latin typeface="Comic Sans MS"/>
                <a:ea typeface="Comic Sans MS"/>
                <a:cs typeface="Comic Sans MS"/>
                <a:sym typeface="Comic Sans MS"/>
              </a:rPr>
              <a:t>Kusuma Reddyvari</a:t>
            </a:r>
            <a:endParaRPr b="1" sz="1100">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Clr>
                <a:schemeClr val="dk1"/>
              </a:buClr>
              <a:buSzPts val="1100"/>
              <a:buNone/>
            </a:pPr>
            <a:r>
              <a:rPr b="1" lang="en" sz="1100">
                <a:solidFill>
                  <a:schemeClr val="dk1"/>
                </a:solidFill>
                <a:latin typeface="Comic Sans MS"/>
                <a:ea typeface="Comic Sans MS"/>
                <a:cs typeface="Comic Sans MS"/>
                <a:sym typeface="Comic Sans MS"/>
              </a:rPr>
              <a:t>608 - Data Science</a:t>
            </a:r>
            <a:endParaRPr b="1" sz="11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None/>
            </a:pPr>
            <a:r>
              <a:t/>
            </a:r>
            <a:endParaRPr b="1" sz="1100">
              <a:solidFill>
                <a:schemeClr val="dk1"/>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42"/>
          <p:cNvSpPr txBox="1"/>
          <p:nvPr>
            <p:ph type="title"/>
          </p:nvPr>
        </p:nvSpPr>
        <p:spPr>
          <a:xfrm>
            <a:off x="209775" y="468575"/>
            <a:ext cx="60489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ic Sans MS"/>
                <a:ea typeface="Comic Sans MS"/>
                <a:cs typeface="Comic Sans MS"/>
                <a:sym typeface="Comic Sans MS"/>
              </a:rPr>
              <a:t>Examples</a:t>
            </a:r>
            <a:endParaRPr>
              <a:latin typeface="Comic Sans MS"/>
              <a:ea typeface="Comic Sans MS"/>
              <a:cs typeface="Comic Sans MS"/>
              <a:sym typeface="Comic Sans MS"/>
            </a:endParaRPr>
          </a:p>
        </p:txBody>
      </p:sp>
      <p:pic>
        <p:nvPicPr>
          <p:cNvPr id="2031" name="Google Shape;2031;p42"/>
          <p:cNvPicPr preferRelativeResize="0"/>
          <p:nvPr/>
        </p:nvPicPr>
        <p:blipFill>
          <a:blip r:embed="rId3">
            <a:alphaModFix/>
          </a:blip>
          <a:stretch>
            <a:fillRect/>
          </a:stretch>
        </p:blipFill>
        <p:spPr>
          <a:xfrm>
            <a:off x="4416338" y="2032550"/>
            <a:ext cx="1308513" cy="817824"/>
          </a:xfrm>
          <a:prstGeom prst="rect">
            <a:avLst/>
          </a:prstGeom>
          <a:noFill/>
          <a:ln>
            <a:noFill/>
          </a:ln>
        </p:spPr>
      </p:pic>
      <p:pic>
        <p:nvPicPr>
          <p:cNvPr id="2032" name="Google Shape;2032;p42"/>
          <p:cNvPicPr preferRelativeResize="0"/>
          <p:nvPr/>
        </p:nvPicPr>
        <p:blipFill>
          <a:blip r:embed="rId4">
            <a:alphaModFix/>
          </a:blip>
          <a:stretch>
            <a:fillRect/>
          </a:stretch>
        </p:blipFill>
        <p:spPr>
          <a:xfrm>
            <a:off x="4021925" y="268200"/>
            <a:ext cx="2308872" cy="1168876"/>
          </a:xfrm>
          <a:prstGeom prst="rect">
            <a:avLst/>
          </a:prstGeom>
          <a:noFill/>
          <a:ln>
            <a:noFill/>
          </a:ln>
        </p:spPr>
      </p:pic>
      <p:pic>
        <p:nvPicPr>
          <p:cNvPr id="2033" name="Google Shape;2033;p42"/>
          <p:cNvPicPr preferRelativeResize="0"/>
          <p:nvPr/>
        </p:nvPicPr>
        <p:blipFill>
          <a:blip r:embed="rId5">
            <a:alphaModFix/>
          </a:blip>
          <a:stretch>
            <a:fillRect/>
          </a:stretch>
        </p:blipFill>
        <p:spPr>
          <a:xfrm>
            <a:off x="6258676" y="1546750"/>
            <a:ext cx="2681276" cy="1347800"/>
          </a:xfrm>
          <a:prstGeom prst="rect">
            <a:avLst/>
          </a:prstGeom>
          <a:noFill/>
          <a:ln>
            <a:noFill/>
          </a:ln>
        </p:spPr>
      </p:pic>
      <p:pic>
        <p:nvPicPr>
          <p:cNvPr id="2034" name="Google Shape;2034;p42"/>
          <p:cNvPicPr preferRelativeResize="0"/>
          <p:nvPr/>
        </p:nvPicPr>
        <p:blipFill>
          <a:blip r:embed="rId6">
            <a:alphaModFix/>
          </a:blip>
          <a:stretch>
            <a:fillRect/>
          </a:stretch>
        </p:blipFill>
        <p:spPr>
          <a:xfrm>
            <a:off x="167325" y="1587900"/>
            <a:ext cx="3511800" cy="1593600"/>
          </a:xfrm>
          <a:prstGeom prst="rect">
            <a:avLst/>
          </a:prstGeom>
          <a:noFill/>
          <a:ln>
            <a:noFill/>
          </a:ln>
        </p:spPr>
      </p:pic>
      <p:pic>
        <p:nvPicPr>
          <p:cNvPr id="2035" name="Google Shape;2035;p42"/>
          <p:cNvPicPr preferRelativeResize="0"/>
          <p:nvPr/>
        </p:nvPicPr>
        <p:blipFill>
          <a:blip r:embed="rId7">
            <a:alphaModFix/>
          </a:blip>
          <a:stretch>
            <a:fillRect/>
          </a:stretch>
        </p:blipFill>
        <p:spPr>
          <a:xfrm>
            <a:off x="2019908" y="3589180"/>
            <a:ext cx="3106576" cy="1403750"/>
          </a:xfrm>
          <a:prstGeom prst="rect">
            <a:avLst/>
          </a:prstGeom>
          <a:noFill/>
          <a:ln>
            <a:noFill/>
          </a:ln>
        </p:spPr>
      </p:pic>
      <p:pic>
        <p:nvPicPr>
          <p:cNvPr id="2036" name="Google Shape;2036;p42"/>
          <p:cNvPicPr preferRelativeResize="0"/>
          <p:nvPr/>
        </p:nvPicPr>
        <p:blipFill>
          <a:blip r:embed="rId8">
            <a:alphaModFix/>
          </a:blip>
          <a:stretch>
            <a:fillRect/>
          </a:stretch>
        </p:blipFill>
        <p:spPr>
          <a:xfrm>
            <a:off x="6471363" y="3085050"/>
            <a:ext cx="1739104" cy="1944151"/>
          </a:xfrm>
          <a:prstGeom prst="rect">
            <a:avLst/>
          </a:prstGeom>
          <a:noFill/>
          <a:ln>
            <a:noFill/>
          </a:ln>
        </p:spPr>
      </p:pic>
      <p:sp>
        <p:nvSpPr>
          <p:cNvPr id="2037" name="Google Shape;2037;p42"/>
          <p:cNvSpPr txBox="1"/>
          <p:nvPr>
            <p:ph idx="2" type="body"/>
          </p:nvPr>
        </p:nvSpPr>
        <p:spPr>
          <a:xfrm>
            <a:off x="167325" y="-39600"/>
            <a:ext cx="2093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r>
              <a:rPr lang="en">
                <a:latin typeface="Lexend Light"/>
                <a:ea typeface="Lexend Light"/>
                <a:cs typeface="Lexend Light"/>
                <a:sym typeface="Lexend Light"/>
              </a:rPr>
              <a:t>Data Science</a:t>
            </a:r>
            <a:endParaRPr/>
          </a:p>
          <a:p>
            <a:pPr indent="0" lvl="0" marL="0" rtl="0" algn="l">
              <a:spcBef>
                <a:spcPts val="0"/>
              </a:spcBef>
              <a:spcAft>
                <a:spcPts val="0"/>
              </a:spcAft>
              <a:buNone/>
            </a:pPr>
            <a:r>
              <a:t/>
            </a:r>
            <a:endParaRPr/>
          </a:p>
        </p:txBody>
      </p:sp>
      <p:sp>
        <p:nvSpPr>
          <p:cNvPr id="2038" name="Google Shape;2038;p42"/>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43"/>
          <p:cNvSpPr/>
          <p:nvPr/>
        </p:nvSpPr>
        <p:spPr>
          <a:xfrm>
            <a:off x="209776" y="910099"/>
            <a:ext cx="8495400" cy="33498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44" name="Google Shape;2044;p43"/>
          <p:cNvGrpSpPr/>
          <p:nvPr/>
        </p:nvGrpSpPr>
        <p:grpSpPr>
          <a:xfrm>
            <a:off x="510971" y="1086658"/>
            <a:ext cx="277873" cy="68400"/>
            <a:chOff x="520925" y="1460325"/>
            <a:chExt cx="277873" cy="68400"/>
          </a:xfrm>
        </p:grpSpPr>
        <p:sp>
          <p:nvSpPr>
            <p:cNvPr id="2045" name="Google Shape;2045;p43"/>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6" name="Google Shape;2046;p43"/>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7" name="Google Shape;2047;p43"/>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48" name="Google Shape;2048;p43"/>
          <p:cNvSpPr txBox="1"/>
          <p:nvPr/>
        </p:nvSpPr>
        <p:spPr>
          <a:xfrm>
            <a:off x="1046426" y="1449050"/>
            <a:ext cx="6718500" cy="18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i="1" lang="en" sz="2200">
                <a:solidFill>
                  <a:schemeClr val="dk1"/>
                </a:solidFill>
                <a:latin typeface="Comic Sans MS"/>
                <a:ea typeface="Comic Sans MS"/>
                <a:cs typeface="Comic Sans MS"/>
                <a:sym typeface="Comic Sans MS"/>
              </a:rPr>
              <a:t>Project Demonstration</a:t>
            </a:r>
            <a:endParaRPr i="1" sz="2200">
              <a:solidFill>
                <a:schemeClr val="dk1"/>
              </a:solidFill>
              <a:latin typeface="Comic Sans MS"/>
              <a:ea typeface="Comic Sans MS"/>
              <a:cs typeface="Comic Sans MS"/>
              <a:sym typeface="Comic Sans MS"/>
            </a:endParaRPr>
          </a:p>
        </p:txBody>
      </p:sp>
      <p:sp>
        <p:nvSpPr>
          <p:cNvPr id="2049" name="Google Shape;2049;p43"/>
          <p:cNvSpPr txBox="1"/>
          <p:nvPr>
            <p:ph idx="2" type="body"/>
          </p:nvPr>
        </p:nvSpPr>
        <p:spPr>
          <a:xfrm>
            <a:off x="167325" y="-39600"/>
            <a:ext cx="2093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r>
              <a:rPr lang="en">
                <a:latin typeface="Lexend Light"/>
                <a:ea typeface="Lexend Light"/>
                <a:cs typeface="Lexend Light"/>
                <a:sym typeface="Lexend Light"/>
              </a:rPr>
              <a:t>Data Science</a:t>
            </a:r>
            <a:endParaRPr/>
          </a:p>
          <a:p>
            <a:pPr indent="0" lvl="0" marL="0" rtl="0" algn="l">
              <a:spcBef>
                <a:spcPts val="0"/>
              </a:spcBef>
              <a:spcAft>
                <a:spcPts val="0"/>
              </a:spcAft>
              <a:buNone/>
            </a:pPr>
            <a:r>
              <a:t/>
            </a:r>
            <a:endParaRPr/>
          </a:p>
        </p:txBody>
      </p:sp>
      <p:sp>
        <p:nvSpPr>
          <p:cNvPr id="2050" name="Google Shape;2050;p43"/>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44"/>
          <p:cNvSpPr txBox="1"/>
          <p:nvPr>
            <p:ph type="title"/>
          </p:nvPr>
        </p:nvSpPr>
        <p:spPr>
          <a:xfrm>
            <a:off x="209775" y="468575"/>
            <a:ext cx="60489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ic Sans MS"/>
                <a:ea typeface="Comic Sans MS"/>
                <a:cs typeface="Comic Sans MS"/>
                <a:sym typeface="Comic Sans MS"/>
              </a:rPr>
              <a:t>Conclusion</a:t>
            </a:r>
            <a:endParaRPr>
              <a:latin typeface="Comic Sans MS"/>
              <a:ea typeface="Comic Sans MS"/>
              <a:cs typeface="Comic Sans MS"/>
              <a:sym typeface="Comic Sans MS"/>
            </a:endParaRPr>
          </a:p>
        </p:txBody>
      </p:sp>
      <p:sp>
        <p:nvSpPr>
          <p:cNvPr id="2056" name="Google Shape;2056;p44"/>
          <p:cNvSpPr/>
          <p:nvPr/>
        </p:nvSpPr>
        <p:spPr>
          <a:xfrm>
            <a:off x="209776" y="1291099"/>
            <a:ext cx="8495400" cy="33498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57" name="Google Shape;2057;p44"/>
          <p:cNvGrpSpPr/>
          <p:nvPr/>
        </p:nvGrpSpPr>
        <p:grpSpPr>
          <a:xfrm>
            <a:off x="510971" y="1467658"/>
            <a:ext cx="277873" cy="68400"/>
            <a:chOff x="520925" y="1460325"/>
            <a:chExt cx="277873" cy="68400"/>
          </a:xfrm>
        </p:grpSpPr>
        <p:sp>
          <p:nvSpPr>
            <p:cNvPr id="2058" name="Google Shape;2058;p4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9" name="Google Shape;2059;p4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4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61" name="Google Shape;2061;p44"/>
          <p:cNvSpPr txBox="1"/>
          <p:nvPr/>
        </p:nvSpPr>
        <p:spPr>
          <a:xfrm>
            <a:off x="1028101" y="2077925"/>
            <a:ext cx="6718500" cy="18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i="1" lang="en" sz="1100">
                <a:solidFill>
                  <a:schemeClr val="dk1"/>
                </a:solidFill>
                <a:latin typeface="Comic Sans MS"/>
                <a:ea typeface="Comic Sans MS"/>
                <a:cs typeface="Comic Sans MS"/>
                <a:sym typeface="Comic Sans MS"/>
              </a:rPr>
              <a:t>"</a:t>
            </a:r>
            <a:r>
              <a:rPr b="1" i="1" lang="en" sz="1100">
                <a:solidFill>
                  <a:schemeClr val="dk1"/>
                </a:solidFill>
                <a:latin typeface="Comic Sans MS"/>
                <a:ea typeface="Comic Sans MS"/>
                <a:cs typeface="Comic Sans MS"/>
                <a:sym typeface="Comic Sans MS"/>
              </a:rPr>
              <a:t>Zero-Shot</a:t>
            </a:r>
            <a:r>
              <a:rPr i="1" lang="en" sz="1100">
                <a:solidFill>
                  <a:schemeClr val="dk1"/>
                </a:solidFill>
                <a:latin typeface="Comic Sans MS"/>
                <a:ea typeface="Comic Sans MS"/>
                <a:cs typeface="Comic Sans MS"/>
                <a:sym typeface="Comic Sans MS"/>
              </a:rPr>
              <a:t>, </a:t>
            </a:r>
            <a:r>
              <a:rPr b="1" i="1" lang="en" sz="1100">
                <a:solidFill>
                  <a:schemeClr val="dk1"/>
                </a:solidFill>
                <a:latin typeface="Comic Sans MS"/>
                <a:ea typeface="Comic Sans MS"/>
                <a:cs typeface="Comic Sans MS"/>
                <a:sym typeface="Comic Sans MS"/>
              </a:rPr>
              <a:t>One-Shot</a:t>
            </a:r>
            <a:r>
              <a:rPr i="1" lang="en" sz="1100">
                <a:solidFill>
                  <a:schemeClr val="dk1"/>
                </a:solidFill>
                <a:latin typeface="Comic Sans MS"/>
                <a:ea typeface="Comic Sans MS"/>
                <a:cs typeface="Comic Sans MS"/>
                <a:sym typeface="Comic Sans MS"/>
              </a:rPr>
              <a:t>, and </a:t>
            </a:r>
            <a:r>
              <a:rPr b="1" i="1" lang="en" sz="1100">
                <a:solidFill>
                  <a:schemeClr val="dk1"/>
                </a:solidFill>
                <a:latin typeface="Comic Sans MS"/>
                <a:ea typeface="Comic Sans MS"/>
                <a:cs typeface="Comic Sans MS"/>
                <a:sym typeface="Comic Sans MS"/>
              </a:rPr>
              <a:t>Few-Shot</a:t>
            </a:r>
            <a:r>
              <a:rPr i="1" lang="en" sz="1100">
                <a:solidFill>
                  <a:schemeClr val="dk1"/>
                </a:solidFill>
                <a:latin typeface="Comic Sans MS"/>
                <a:ea typeface="Comic Sans MS"/>
                <a:cs typeface="Comic Sans MS"/>
                <a:sym typeface="Comic Sans MS"/>
              </a:rPr>
              <a:t> learning demonstrate the versatility of AI in solving problems with varying levels of complexity. By leveraging the strengths of these methods, we can achieve remarkable outcomes in diverse applications, from recruitment to advanced research."</a:t>
            </a:r>
            <a:endParaRPr i="1" sz="1100">
              <a:solidFill>
                <a:schemeClr val="dk1"/>
              </a:solidFill>
              <a:latin typeface="Comic Sans MS"/>
              <a:ea typeface="Comic Sans MS"/>
              <a:cs typeface="Comic Sans MS"/>
              <a:sym typeface="Comic Sans MS"/>
            </a:endParaRPr>
          </a:p>
        </p:txBody>
      </p:sp>
      <p:sp>
        <p:nvSpPr>
          <p:cNvPr id="2062" name="Google Shape;2062;p44"/>
          <p:cNvSpPr txBox="1"/>
          <p:nvPr>
            <p:ph idx="2" type="body"/>
          </p:nvPr>
        </p:nvSpPr>
        <p:spPr>
          <a:xfrm>
            <a:off x="167325" y="-39600"/>
            <a:ext cx="2093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r>
              <a:rPr lang="en">
                <a:latin typeface="Lexend Light"/>
                <a:ea typeface="Lexend Light"/>
                <a:cs typeface="Lexend Light"/>
                <a:sym typeface="Lexend Light"/>
              </a:rPr>
              <a:t>Data Science</a:t>
            </a:r>
            <a:endParaRPr/>
          </a:p>
          <a:p>
            <a:pPr indent="0" lvl="0" marL="0" rtl="0" algn="l">
              <a:spcBef>
                <a:spcPts val="0"/>
              </a:spcBef>
              <a:spcAft>
                <a:spcPts val="0"/>
              </a:spcAft>
              <a:buNone/>
            </a:pPr>
            <a:r>
              <a:t/>
            </a:r>
            <a:endParaRPr/>
          </a:p>
        </p:txBody>
      </p:sp>
      <p:sp>
        <p:nvSpPr>
          <p:cNvPr id="2063" name="Google Shape;2063;p4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4"/>
          <p:cNvSpPr/>
          <p:nvPr/>
        </p:nvSpPr>
        <p:spPr>
          <a:xfrm>
            <a:off x="576801" y="626099"/>
            <a:ext cx="7792500" cy="38913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11" name="Google Shape;1911;p34"/>
          <p:cNvGrpSpPr/>
          <p:nvPr/>
        </p:nvGrpSpPr>
        <p:grpSpPr>
          <a:xfrm>
            <a:off x="685271" y="750410"/>
            <a:ext cx="418171" cy="123777"/>
            <a:chOff x="520925" y="1460325"/>
            <a:chExt cx="277873" cy="68400"/>
          </a:xfrm>
        </p:grpSpPr>
        <p:sp>
          <p:nvSpPr>
            <p:cNvPr id="1912" name="Google Shape;1912;p34"/>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3" name="Google Shape;1913;p34"/>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4" name="Google Shape;1914;p34"/>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15" name="Google Shape;1915;p34"/>
          <p:cNvSpPr txBox="1"/>
          <p:nvPr/>
        </p:nvSpPr>
        <p:spPr>
          <a:xfrm>
            <a:off x="1371100" y="1497353"/>
            <a:ext cx="7041900" cy="298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None/>
            </a:pPr>
            <a:r>
              <a:rPr b="1" lang="en" sz="1800">
                <a:solidFill>
                  <a:schemeClr val="dk1"/>
                </a:solidFill>
                <a:latin typeface="Comic Sans MS"/>
                <a:ea typeface="Comic Sans MS"/>
                <a:cs typeface="Comic Sans MS"/>
                <a:sym typeface="Comic Sans MS"/>
              </a:rPr>
              <a:t>Contents</a:t>
            </a:r>
            <a:endParaRPr b="1" sz="18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Transformers Introduction</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Zero Shot Inference</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One Shot Inference</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Few Shot Inference</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Key Differences</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Practical Examples for each method</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Project </a:t>
            </a:r>
            <a:r>
              <a:rPr lang="en" sz="1100">
                <a:solidFill>
                  <a:schemeClr val="dk1"/>
                </a:solidFill>
                <a:latin typeface="Comic Sans MS"/>
                <a:ea typeface="Comic Sans MS"/>
                <a:cs typeface="Comic Sans MS"/>
                <a:sym typeface="Comic Sans MS"/>
              </a:rPr>
              <a:t>demonstration</a:t>
            </a:r>
            <a:endParaRPr sz="1100">
              <a:solidFill>
                <a:schemeClr val="dk1"/>
              </a:solidFill>
              <a:latin typeface="Comic Sans MS"/>
              <a:ea typeface="Comic Sans MS"/>
              <a:cs typeface="Comic Sans MS"/>
              <a:sym typeface="Comic Sans MS"/>
            </a:endParaRPr>
          </a:p>
          <a:p>
            <a:pPr indent="-298450" lvl="0" marL="457200" rtl="0" algn="l">
              <a:lnSpc>
                <a:spcPct val="150000"/>
              </a:lnSpc>
              <a:spcBef>
                <a:spcPts val="0"/>
              </a:spcBef>
              <a:spcAft>
                <a:spcPts val="0"/>
              </a:spcAft>
              <a:buClr>
                <a:schemeClr val="dk1"/>
              </a:buClr>
              <a:buSzPts val="1100"/>
              <a:buFont typeface="Comic Sans MS"/>
              <a:buChar char="➔"/>
            </a:pPr>
            <a:r>
              <a:rPr lang="en" sz="1100">
                <a:solidFill>
                  <a:schemeClr val="dk1"/>
                </a:solidFill>
                <a:latin typeface="Comic Sans MS"/>
                <a:ea typeface="Comic Sans MS"/>
                <a:cs typeface="Comic Sans MS"/>
                <a:sym typeface="Comic Sans MS"/>
              </a:rPr>
              <a:t>Conclusion</a:t>
            </a:r>
            <a:endParaRPr sz="1100">
              <a:solidFill>
                <a:schemeClr val="dk1"/>
              </a:solidFill>
              <a:latin typeface="Comic Sans MS"/>
              <a:ea typeface="Comic Sans MS"/>
              <a:cs typeface="Comic Sans MS"/>
              <a:sym typeface="Comic Sans MS"/>
            </a:endParaRPr>
          </a:p>
          <a:p>
            <a:pPr indent="0" lvl="0" marL="0" rtl="0" algn="l">
              <a:lnSpc>
                <a:spcPct val="150000"/>
              </a:lnSpc>
              <a:spcBef>
                <a:spcPts val="0"/>
              </a:spcBef>
              <a:spcAft>
                <a:spcPts val="0"/>
              </a:spcAft>
              <a:buClr>
                <a:schemeClr val="dk1"/>
              </a:buClr>
              <a:buSzPts val="1100"/>
              <a:buNone/>
            </a:pPr>
            <a:r>
              <a:t/>
            </a:r>
            <a:endParaRPr b="1" sz="1100">
              <a:solidFill>
                <a:schemeClr val="dk1"/>
              </a:solidFill>
              <a:latin typeface="Comic Sans MS"/>
              <a:ea typeface="Comic Sans MS"/>
              <a:cs typeface="Comic Sans MS"/>
              <a:sym typeface="Comic Sans MS"/>
            </a:endParaRPr>
          </a:p>
        </p:txBody>
      </p:sp>
      <p:sp>
        <p:nvSpPr>
          <p:cNvPr id="1916" name="Google Shape;1916;p34"/>
          <p:cNvSpPr txBox="1"/>
          <p:nvPr>
            <p:ph idx="3" type="body"/>
          </p:nvPr>
        </p:nvSpPr>
        <p:spPr>
          <a:xfrm>
            <a:off x="167325" y="-39600"/>
            <a:ext cx="2093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r>
              <a:rPr lang="en">
                <a:latin typeface="Lexend Light"/>
                <a:ea typeface="Lexend Light"/>
                <a:cs typeface="Lexend Light"/>
                <a:sym typeface="Lexend Light"/>
              </a:rPr>
              <a:t>Data Science</a:t>
            </a:r>
            <a:endParaRPr/>
          </a:p>
          <a:p>
            <a:pPr indent="0" lvl="0" marL="0" rtl="0" algn="l">
              <a:spcBef>
                <a:spcPts val="0"/>
              </a:spcBef>
              <a:spcAft>
                <a:spcPts val="0"/>
              </a:spcAft>
              <a:buNone/>
            </a:pPr>
            <a:r>
              <a:t/>
            </a:r>
            <a:endParaRPr/>
          </a:p>
        </p:txBody>
      </p:sp>
      <p:sp>
        <p:nvSpPr>
          <p:cNvPr id="1917" name="Google Shape;1917;p34"/>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5"/>
          <p:cNvSpPr/>
          <p:nvPr/>
        </p:nvSpPr>
        <p:spPr>
          <a:xfrm>
            <a:off x="1165350" y="262625"/>
            <a:ext cx="6813300" cy="7188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23" name="Google Shape;1923;p35"/>
          <p:cNvGrpSpPr/>
          <p:nvPr/>
        </p:nvGrpSpPr>
        <p:grpSpPr>
          <a:xfrm>
            <a:off x="7317975" y="416988"/>
            <a:ext cx="429650" cy="431375"/>
            <a:chOff x="6684050" y="721788"/>
            <a:chExt cx="429650" cy="431375"/>
          </a:xfrm>
        </p:grpSpPr>
        <p:sp>
          <p:nvSpPr>
            <p:cNvPr id="1924" name="Google Shape;1924;p35"/>
            <p:cNvSpPr/>
            <p:nvPr/>
          </p:nvSpPr>
          <p:spPr>
            <a:xfrm>
              <a:off x="6684050" y="721788"/>
              <a:ext cx="342900" cy="342900"/>
            </a:xfrm>
            <a:prstGeom prst="ellipse">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5" name="Google Shape;1925;p35"/>
            <p:cNvCxnSpPr/>
            <p:nvPr/>
          </p:nvCxnSpPr>
          <p:spPr>
            <a:xfrm>
              <a:off x="6973000" y="1012463"/>
              <a:ext cx="140700" cy="140700"/>
            </a:xfrm>
            <a:prstGeom prst="straightConnector1">
              <a:avLst/>
            </a:prstGeom>
            <a:noFill/>
            <a:ln cap="flat" cmpd="sng" w="28575">
              <a:solidFill>
                <a:schemeClr val="lt1"/>
              </a:solidFill>
              <a:prstDash val="solid"/>
              <a:round/>
              <a:headEnd len="med" w="med" type="none"/>
              <a:tailEnd len="med" w="med" type="none"/>
            </a:ln>
          </p:spPr>
        </p:cxnSp>
      </p:grpSp>
      <p:sp>
        <p:nvSpPr>
          <p:cNvPr id="1926" name="Google Shape;1926;p35"/>
          <p:cNvSpPr/>
          <p:nvPr/>
        </p:nvSpPr>
        <p:spPr>
          <a:xfrm>
            <a:off x="940775" y="1143000"/>
            <a:ext cx="3934200" cy="39663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27" name="Google Shape;1927;p35"/>
          <p:cNvGrpSpPr/>
          <p:nvPr/>
        </p:nvGrpSpPr>
        <p:grpSpPr>
          <a:xfrm>
            <a:off x="1088525" y="1238925"/>
            <a:ext cx="277873" cy="68400"/>
            <a:chOff x="1240925" y="1619925"/>
            <a:chExt cx="277873" cy="68400"/>
          </a:xfrm>
        </p:grpSpPr>
        <p:sp>
          <p:nvSpPr>
            <p:cNvPr id="1928" name="Google Shape;1928;p35"/>
            <p:cNvSpPr/>
            <p:nvPr/>
          </p:nvSpPr>
          <p:spPr>
            <a:xfrm>
              <a:off x="1240925" y="16199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9" name="Google Shape;1929;p35"/>
            <p:cNvSpPr/>
            <p:nvPr/>
          </p:nvSpPr>
          <p:spPr>
            <a:xfrm>
              <a:off x="1345661" y="16199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0" name="Google Shape;1930;p35"/>
            <p:cNvSpPr/>
            <p:nvPr/>
          </p:nvSpPr>
          <p:spPr>
            <a:xfrm>
              <a:off x="1450398" y="16199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31" name="Google Shape;1931;p35"/>
          <p:cNvSpPr/>
          <p:nvPr/>
        </p:nvSpPr>
        <p:spPr>
          <a:xfrm>
            <a:off x="5179800" y="1575475"/>
            <a:ext cx="3103500" cy="3257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932" name="Google Shape;1932;p35"/>
          <p:cNvSpPr txBox="1"/>
          <p:nvPr>
            <p:ph idx="2" type="body"/>
          </p:nvPr>
        </p:nvSpPr>
        <p:spPr>
          <a:xfrm>
            <a:off x="167325" y="-39600"/>
            <a:ext cx="2093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r>
              <a:rPr lang="en">
                <a:latin typeface="Lexend Light"/>
                <a:ea typeface="Lexend Light"/>
                <a:cs typeface="Lexend Light"/>
                <a:sym typeface="Lexend Light"/>
              </a:rPr>
              <a:t>Data Science</a:t>
            </a:r>
            <a:endParaRPr/>
          </a:p>
          <a:p>
            <a:pPr indent="0" lvl="0" marL="0" rtl="0" algn="l">
              <a:spcBef>
                <a:spcPts val="0"/>
              </a:spcBef>
              <a:spcAft>
                <a:spcPts val="0"/>
              </a:spcAft>
              <a:buNone/>
            </a:pPr>
            <a:r>
              <a:t/>
            </a:r>
            <a:endParaRPr/>
          </a:p>
        </p:txBody>
      </p:sp>
      <p:sp>
        <p:nvSpPr>
          <p:cNvPr id="1933" name="Google Shape;1933;p35"/>
          <p:cNvSpPr txBox="1"/>
          <p:nvPr/>
        </p:nvSpPr>
        <p:spPr>
          <a:xfrm>
            <a:off x="5316875" y="1684625"/>
            <a:ext cx="2825700" cy="23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1100">
                <a:solidFill>
                  <a:schemeClr val="dk1"/>
                </a:solidFill>
                <a:latin typeface="Comic Sans MS"/>
                <a:ea typeface="Comic Sans MS"/>
                <a:cs typeface="Comic Sans MS"/>
                <a:sym typeface="Comic Sans MS"/>
              </a:rPr>
              <a:t>Transformers are a type of deep learning model designed for sequence-to-sequence tasks like translation, summarization, or text classification.</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None/>
            </a:pPr>
            <a:r>
              <a:rPr lang="en" sz="1100">
                <a:solidFill>
                  <a:schemeClr val="dk1"/>
                </a:solidFill>
                <a:latin typeface="Comic Sans MS"/>
                <a:ea typeface="Comic Sans MS"/>
                <a:cs typeface="Comic Sans MS"/>
                <a:sym typeface="Comic Sans MS"/>
              </a:rPr>
              <a:t>They are based on a mechanism called </a:t>
            </a:r>
            <a:r>
              <a:rPr b="1" lang="en" sz="1100">
                <a:solidFill>
                  <a:schemeClr val="dk1"/>
                </a:solidFill>
                <a:highlight>
                  <a:schemeClr val="accent3"/>
                </a:highlight>
                <a:latin typeface="Comic Sans MS"/>
                <a:ea typeface="Comic Sans MS"/>
                <a:cs typeface="Comic Sans MS"/>
                <a:sym typeface="Comic Sans MS"/>
              </a:rPr>
              <a:t>self-attention</a:t>
            </a:r>
            <a:r>
              <a:rPr lang="en" sz="1100">
                <a:solidFill>
                  <a:schemeClr val="dk1"/>
                </a:solidFill>
                <a:highlight>
                  <a:schemeClr val="accent3"/>
                </a:highlight>
                <a:latin typeface="Comic Sans MS"/>
                <a:ea typeface="Comic Sans MS"/>
                <a:cs typeface="Comic Sans MS"/>
                <a:sym typeface="Comic Sans MS"/>
              </a:rPr>
              <a:t>, </a:t>
            </a:r>
            <a:r>
              <a:rPr lang="en" sz="1100">
                <a:solidFill>
                  <a:schemeClr val="dk1"/>
                </a:solidFill>
                <a:latin typeface="Comic Sans MS"/>
                <a:ea typeface="Comic Sans MS"/>
                <a:cs typeface="Comic Sans MS"/>
                <a:sym typeface="Comic Sans MS"/>
              </a:rPr>
              <a:t>which helps the model focus on the most important parts of the input.</a:t>
            </a:r>
            <a:endParaRPr sz="11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None/>
            </a:pPr>
            <a:r>
              <a:t/>
            </a:r>
            <a:endParaRPr sz="1200">
              <a:solidFill>
                <a:schemeClr val="dk1"/>
              </a:solidFill>
              <a:latin typeface="Comic Sans MS"/>
              <a:ea typeface="Comic Sans MS"/>
              <a:cs typeface="Comic Sans MS"/>
              <a:sym typeface="Comic Sans MS"/>
            </a:endParaRPr>
          </a:p>
        </p:txBody>
      </p:sp>
      <p:sp>
        <p:nvSpPr>
          <p:cNvPr id="1934" name="Google Shape;1934;p35"/>
          <p:cNvSpPr/>
          <p:nvPr/>
        </p:nvSpPr>
        <p:spPr>
          <a:xfrm>
            <a:off x="6237588" y="3103963"/>
            <a:ext cx="162798" cy="200422"/>
          </a:xfrm>
          <a:custGeom>
            <a:rect b="b" l="l" r="r" t="t"/>
            <a:pathLst>
              <a:path extrusionOk="0" h="19170" w="15575">
                <a:moveTo>
                  <a:pt x="0" y="0"/>
                </a:moveTo>
                <a:lnTo>
                  <a:pt x="3354" y="19170"/>
                </a:lnTo>
                <a:lnTo>
                  <a:pt x="7668" y="11502"/>
                </a:lnTo>
                <a:lnTo>
                  <a:pt x="15575" y="8866"/>
                </a:lnTo>
                <a:close/>
              </a:path>
            </a:pathLst>
          </a:custGeom>
          <a:solidFill>
            <a:schemeClr val="accent3"/>
          </a:solidFill>
          <a:ln>
            <a:noFill/>
          </a:ln>
        </p:spPr>
      </p:sp>
      <p:sp>
        <p:nvSpPr>
          <p:cNvPr id="1935" name="Google Shape;1935;p35"/>
          <p:cNvSpPr txBox="1"/>
          <p:nvPr>
            <p:ph type="title"/>
          </p:nvPr>
        </p:nvSpPr>
        <p:spPr>
          <a:xfrm>
            <a:off x="1579100" y="262625"/>
            <a:ext cx="4966200" cy="725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3900">
                <a:latin typeface="Comic Sans MS"/>
                <a:ea typeface="Comic Sans MS"/>
                <a:cs typeface="Comic Sans MS"/>
                <a:sym typeface="Comic Sans MS"/>
              </a:rPr>
              <a:t>Transformers</a:t>
            </a:r>
            <a:endParaRPr sz="3900">
              <a:latin typeface="Comic Sans MS"/>
              <a:ea typeface="Comic Sans MS"/>
              <a:cs typeface="Comic Sans MS"/>
              <a:sym typeface="Comic Sans MS"/>
            </a:endParaRPr>
          </a:p>
        </p:txBody>
      </p:sp>
      <p:sp>
        <p:nvSpPr>
          <p:cNvPr id="1936" name="Google Shape;1936;p3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pic>
        <p:nvPicPr>
          <p:cNvPr id="1937" name="Google Shape;1937;p35"/>
          <p:cNvPicPr preferRelativeResize="0"/>
          <p:nvPr/>
        </p:nvPicPr>
        <p:blipFill rotWithShape="1">
          <a:blip r:embed="rId3">
            <a:alphaModFix/>
          </a:blip>
          <a:srcRect b="0" l="29353" r="30341" t="0"/>
          <a:stretch/>
        </p:blipFill>
        <p:spPr>
          <a:xfrm>
            <a:off x="1746199" y="1293437"/>
            <a:ext cx="2743326" cy="3715726"/>
          </a:xfrm>
          <a:prstGeom prst="rect">
            <a:avLst/>
          </a:prstGeom>
          <a:noFill/>
          <a:ln>
            <a:noFill/>
          </a:ln>
          <a:effectLst>
            <a:outerShdw blurRad="57150" rotWithShape="0" algn="bl" dist="19050">
              <a:srgbClr val="000000">
                <a:alpha val="11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pic>
        <p:nvPicPr>
          <p:cNvPr id="1942" name="Google Shape;1942;p36"/>
          <p:cNvPicPr preferRelativeResize="0"/>
          <p:nvPr/>
        </p:nvPicPr>
        <p:blipFill rotWithShape="1">
          <a:blip r:embed="rId3">
            <a:alphaModFix/>
          </a:blip>
          <a:srcRect b="-935" l="0" r="0" t="-721"/>
          <a:stretch/>
        </p:blipFill>
        <p:spPr>
          <a:xfrm>
            <a:off x="696683" y="268200"/>
            <a:ext cx="7585691" cy="4875300"/>
          </a:xfrm>
          <a:prstGeom prst="rect">
            <a:avLst/>
          </a:prstGeom>
          <a:noFill/>
          <a:ln>
            <a:noFill/>
          </a:ln>
        </p:spPr>
      </p:pic>
      <p:sp>
        <p:nvSpPr>
          <p:cNvPr id="1943" name="Google Shape;1943;p36"/>
          <p:cNvSpPr txBox="1"/>
          <p:nvPr>
            <p:ph idx="2" type="body"/>
          </p:nvPr>
        </p:nvSpPr>
        <p:spPr>
          <a:xfrm>
            <a:off x="167325" y="-39600"/>
            <a:ext cx="2093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rPr b="1" lang="en"/>
              <a:t>Name </a:t>
            </a:r>
            <a:r>
              <a:rPr lang="en">
                <a:latin typeface="Lexend Light"/>
                <a:ea typeface="Lexend Light"/>
                <a:cs typeface="Lexend Light"/>
                <a:sym typeface="Lexend Light"/>
              </a:rPr>
              <a:t>Data Science</a:t>
            </a:r>
            <a:endParaRPr/>
          </a:p>
          <a:p>
            <a:pPr indent="0" lvl="0" marL="0" rtl="0" algn="l">
              <a:spcBef>
                <a:spcPts val="0"/>
              </a:spcBef>
              <a:spcAft>
                <a:spcPts val="0"/>
              </a:spcAft>
              <a:buNone/>
            </a:pPr>
            <a:r>
              <a:t/>
            </a:r>
            <a:endParaRPr/>
          </a:p>
        </p:txBody>
      </p:sp>
      <p:sp>
        <p:nvSpPr>
          <p:cNvPr id="1944" name="Google Shape;1944;p36"/>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37"/>
          <p:cNvSpPr/>
          <p:nvPr/>
        </p:nvSpPr>
        <p:spPr>
          <a:xfrm>
            <a:off x="5315175" y="452900"/>
            <a:ext cx="3126900" cy="12180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50" name="Google Shape;1950;p37"/>
          <p:cNvGrpSpPr/>
          <p:nvPr/>
        </p:nvGrpSpPr>
        <p:grpSpPr>
          <a:xfrm>
            <a:off x="5387771" y="553258"/>
            <a:ext cx="277873" cy="68400"/>
            <a:chOff x="520925" y="1460325"/>
            <a:chExt cx="277873" cy="68400"/>
          </a:xfrm>
        </p:grpSpPr>
        <p:sp>
          <p:nvSpPr>
            <p:cNvPr id="1951" name="Google Shape;1951;p3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2" name="Google Shape;1952;p3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3" name="Google Shape;1953;p3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54" name="Google Shape;1954;p37"/>
          <p:cNvSpPr/>
          <p:nvPr/>
        </p:nvSpPr>
        <p:spPr>
          <a:xfrm>
            <a:off x="114300" y="1985875"/>
            <a:ext cx="8596200" cy="29073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55" name="Google Shape;1955;p37"/>
          <p:cNvGrpSpPr/>
          <p:nvPr/>
        </p:nvGrpSpPr>
        <p:grpSpPr>
          <a:xfrm>
            <a:off x="255204" y="2198608"/>
            <a:ext cx="277873" cy="68400"/>
            <a:chOff x="520925" y="1460325"/>
            <a:chExt cx="277873" cy="68400"/>
          </a:xfrm>
        </p:grpSpPr>
        <p:sp>
          <p:nvSpPr>
            <p:cNvPr id="1956" name="Google Shape;1956;p37"/>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7" name="Google Shape;1957;p37"/>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8" name="Google Shape;1958;p37"/>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59" name="Google Shape;1959;p37"/>
          <p:cNvSpPr txBox="1"/>
          <p:nvPr>
            <p:ph idx="2" type="body"/>
          </p:nvPr>
        </p:nvSpPr>
        <p:spPr>
          <a:xfrm>
            <a:off x="167325" y="-39600"/>
            <a:ext cx="14559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Name </a:t>
            </a:r>
            <a:r>
              <a:rPr lang="en">
                <a:latin typeface="Lexend Light"/>
                <a:ea typeface="Lexend Light"/>
                <a:cs typeface="Lexend Light"/>
                <a:sym typeface="Lexend Light"/>
              </a:rPr>
              <a:t>Data Science</a:t>
            </a:r>
            <a:endParaRPr/>
          </a:p>
        </p:txBody>
      </p:sp>
      <p:sp>
        <p:nvSpPr>
          <p:cNvPr id="1960" name="Google Shape;1960;p37"/>
          <p:cNvSpPr txBox="1"/>
          <p:nvPr>
            <p:ph type="title"/>
          </p:nvPr>
        </p:nvSpPr>
        <p:spPr>
          <a:xfrm>
            <a:off x="209775" y="468575"/>
            <a:ext cx="74004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Comic Sans MS"/>
                <a:ea typeface="Comic Sans MS"/>
                <a:cs typeface="Comic Sans MS"/>
                <a:sym typeface="Comic Sans MS"/>
              </a:rPr>
              <a:t>Zero-shot Inference</a:t>
            </a:r>
            <a:endParaRPr sz="3600">
              <a:latin typeface="Comic Sans MS"/>
              <a:ea typeface="Comic Sans MS"/>
              <a:cs typeface="Comic Sans MS"/>
              <a:sym typeface="Comic Sans MS"/>
            </a:endParaRPr>
          </a:p>
        </p:txBody>
      </p:sp>
      <p:sp>
        <p:nvSpPr>
          <p:cNvPr id="1961" name="Google Shape;1961;p37"/>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
        <p:nvSpPr>
          <p:cNvPr id="1962" name="Google Shape;1962;p37"/>
          <p:cNvSpPr txBox="1"/>
          <p:nvPr/>
        </p:nvSpPr>
        <p:spPr>
          <a:xfrm>
            <a:off x="5616375" y="577025"/>
            <a:ext cx="2825700" cy="12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None/>
            </a:pPr>
            <a:r>
              <a:rPr b="1" lang="en" sz="1100">
                <a:solidFill>
                  <a:schemeClr val="dk1"/>
                </a:solidFill>
                <a:latin typeface="Comic Sans MS"/>
                <a:ea typeface="Comic Sans MS"/>
                <a:cs typeface="Comic Sans MS"/>
                <a:sym typeface="Comic Sans MS"/>
              </a:rPr>
              <a:t>Zero-shot inference</a:t>
            </a:r>
            <a:r>
              <a:rPr lang="en" sz="1100">
                <a:solidFill>
                  <a:schemeClr val="dk1"/>
                </a:solidFill>
                <a:latin typeface="Comic Sans MS"/>
                <a:ea typeface="Comic Sans MS"/>
                <a:cs typeface="Comic Sans MS"/>
                <a:sym typeface="Comic Sans MS"/>
              </a:rPr>
              <a:t> is the ability of a model to make predictions for tasks or categories it has never been explicitly trained on, using only general knowledge from its pre-training.</a:t>
            </a:r>
            <a:endParaRPr sz="1100">
              <a:solidFill>
                <a:schemeClr val="dk1"/>
              </a:solidFill>
              <a:latin typeface="Comic Sans MS"/>
              <a:ea typeface="Comic Sans MS"/>
              <a:cs typeface="Comic Sans MS"/>
              <a:sym typeface="Comic Sans MS"/>
            </a:endParaRPr>
          </a:p>
          <a:p>
            <a:pPr indent="0" lvl="0" marL="0" rtl="0" algn="l">
              <a:spcBef>
                <a:spcPts val="1200"/>
              </a:spcBef>
              <a:spcAft>
                <a:spcPts val="0"/>
              </a:spcAft>
              <a:buClr>
                <a:schemeClr val="dk1"/>
              </a:buClr>
              <a:buSzPts val="1100"/>
              <a:buNone/>
            </a:pPr>
            <a:r>
              <a:t/>
            </a:r>
            <a:endParaRPr sz="1100">
              <a:solidFill>
                <a:schemeClr val="dk1"/>
              </a:solidFill>
              <a:latin typeface="Comic Sans MS"/>
              <a:ea typeface="Comic Sans MS"/>
              <a:cs typeface="Comic Sans MS"/>
              <a:sym typeface="Comic Sans MS"/>
            </a:endParaRPr>
          </a:p>
        </p:txBody>
      </p:sp>
      <p:pic>
        <p:nvPicPr>
          <p:cNvPr id="1963" name="Google Shape;1963;p37"/>
          <p:cNvPicPr preferRelativeResize="0"/>
          <p:nvPr/>
        </p:nvPicPr>
        <p:blipFill>
          <a:blip r:embed="rId3">
            <a:alphaModFix/>
          </a:blip>
          <a:stretch>
            <a:fillRect/>
          </a:stretch>
        </p:blipFill>
        <p:spPr>
          <a:xfrm>
            <a:off x="940775" y="2029600"/>
            <a:ext cx="7194099" cy="280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38"/>
          <p:cNvSpPr/>
          <p:nvPr/>
        </p:nvSpPr>
        <p:spPr>
          <a:xfrm>
            <a:off x="228600" y="1732150"/>
            <a:ext cx="8746200" cy="32313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69" name="Google Shape;1969;p38"/>
          <p:cNvGrpSpPr/>
          <p:nvPr/>
        </p:nvGrpSpPr>
        <p:grpSpPr>
          <a:xfrm>
            <a:off x="358571" y="1848658"/>
            <a:ext cx="277873" cy="68400"/>
            <a:chOff x="520925" y="1460325"/>
            <a:chExt cx="277873" cy="68400"/>
          </a:xfrm>
        </p:grpSpPr>
        <p:sp>
          <p:nvSpPr>
            <p:cNvPr id="1970" name="Google Shape;1970;p3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1" name="Google Shape;1971;p3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2" name="Google Shape;1972;p3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73" name="Google Shape;1973;p38"/>
          <p:cNvSpPr/>
          <p:nvPr/>
        </p:nvSpPr>
        <p:spPr>
          <a:xfrm>
            <a:off x="5123575" y="230975"/>
            <a:ext cx="3579600" cy="14112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74" name="Google Shape;1974;p38"/>
          <p:cNvGrpSpPr/>
          <p:nvPr/>
        </p:nvGrpSpPr>
        <p:grpSpPr>
          <a:xfrm>
            <a:off x="5247429" y="323108"/>
            <a:ext cx="277873" cy="68400"/>
            <a:chOff x="520925" y="1460325"/>
            <a:chExt cx="277873" cy="68400"/>
          </a:xfrm>
        </p:grpSpPr>
        <p:sp>
          <p:nvSpPr>
            <p:cNvPr id="1975" name="Google Shape;1975;p38"/>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6" name="Google Shape;1976;p38"/>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7" name="Google Shape;1977;p38"/>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78" name="Google Shape;1978;p38"/>
          <p:cNvSpPr txBox="1"/>
          <p:nvPr>
            <p:ph type="title"/>
          </p:nvPr>
        </p:nvSpPr>
        <p:spPr>
          <a:xfrm>
            <a:off x="209775" y="468575"/>
            <a:ext cx="6048900" cy="69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700">
                <a:latin typeface="Comic Sans MS"/>
                <a:ea typeface="Comic Sans MS"/>
                <a:cs typeface="Comic Sans MS"/>
                <a:sym typeface="Comic Sans MS"/>
              </a:rPr>
              <a:t>One Shot Inference</a:t>
            </a:r>
            <a:endParaRPr sz="3700">
              <a:latin typeface="Comic Sans MS"/>
              <a:ea typeface="Comic Sans MS"/>
              <a:cs typeface="Comic Sans MS"/>
              <a:sym typeface="Comic Sans MS"/>
            </a:endParaRPr>
          </a:p>
        </p:txBody>
      </p:sp>
      <p:sp>
        <p:nvSpPr>
          <p:cNvPr id="1979" name="Google Shape;1979;p38"/>
          <p:cNvSpPr txBox="1"/>
          <p:nvPr/>
        </p:nvSpPr>
        <p:spPr>
          <a:xfrm>
            <a:off x="5628000" y="529325"/>
            <a:ext cx="2825700" cy="12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None/>
            </a:pPr>
            <a:r>
              <a:rPr b="1" lang="en" sz="1100">
                <a:solidFill>
                  <a:schemeClr val="dk1"/>
                </a:solidFill>
                <a:latin typeface="Comic Sans MS"/>
                <a:ea typeface="Comic Sans MS"/>
                <a:cs typeface="Comic Sans MS"/>
                <a:sym typeface="Comic Sans MS"/>
              </a:rPr>
              <a:t>One-shot inference</a:t>
            </a:r>
            <a:r>
              <a:rPr lang="en" sz="1100">
                <a:solidFill>
                  <a:schemeClr val="dk1"/>
                </a:solidFill>
                <a:latin typeface="Comic Sans MS"/>
                <a:ea typeface="Comic Sans MS"/>
                <a:cs typeface="Comic Sans MS"/>
                <a:sym typeface="Comic Sans MS"/>
              </a:rPr>
              <a:t> is the ability of a model to learn and make predictions for a task or category after being provided with only one labeled example for that task.</a:t>
            </a:r>
            <a:endParaRPr sz="1100">
              <a:solidFill>
                <a:schemeClr val="dk1"/>
              </a:solidFill>
              <a:latin typeface="Comic Sans MS"/>
              <a:ea typeface="Comic Sans MS"/>
              <a:cs typeface="Comic Sans MS"/>
              <a:sym typeface="Comic Sans MS"/>
            </a:endParaRPr>
          </a:p>
          <a:p>
            <a:pPr indent="0" lvl="0" marL="0" rtl="0" algn="l">
              <a:spcBef>
                <a:spcPts val="1200"/>
              </a:spcBef>
              <a:spcAft>
                <a:spcPts val="0"/>
              </a:spcAft>
              <a:buClr>
                <a:schemeClr val="dk1"/>
              </a:buClr>
              <a:buSzPts val="1100"/>
              <a:buNone/>
            </a:pPr>
            <a:r>
              <a:t/>
            </a:r>
            <a:endParaRPr b="1" sz="1100">
              <a:solidFill>
                <a:schemeClr val="dk1"/>
              </a:solidFill>
              <a:latin typeface="Comic Sans MS"/>
              <a:ea typeface="Comic Sans MS"/>
              <a:cs typeface="Comic Sans MS"/>
              <a:sym typeface="Comic Sans MS"/>
            </a:endParaRPr>
          </a:p>
        </p:txBody>
      </p:sp>
      <p:pic>
        <p:nvPicPr>
          <p:cNvPr id="1980" name="Google Shape;1980;p38"/>
          <p:cNvPicPr preferRelativeResize="0"/>
          <p:nvPr/>
        </p:nvPicPr>
        <p:blipFill>
          <a:blip r:embed="rId3">
            <a:alphaModFix/>
          </a:blip>
          <a:stretch>
            <a:fillRect/>
          </a:stretch>
        </p:blipFill>
        <p:spPr>
          <a:xfrm>
            <a:off x="358575" y="1752725"/>
            <a:ext cx="8173675" cy="3097274"/>
          </a:xfrm>
          <a:prstGeom prst="rect">
            <a:avLst/>
          </a:prstGeom>
          <a:noFill/>
          <a:ln>
            <a:noFill/>
          </a:ln>
        </p:spPr>
      </p:pic>
      <p:sp>
        <p:nvSpPr>
          <p:cNvPr id="1981" name="Google Shape;1981;p38"/>
          <p:cNvSpPr txBox="1"/>
          <p:nvPr>
            <p:ph idx="2" type="body"/>
          </p:nvPr>
        </p:nvSpPr>
        <p:spPr>
          <a:xfrm>
            <a:off x="167325" y="-39600"/>
            <a:ext cx="14559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Name </a:t>
            </a:r>
            <a:r>
              <a:rPr lang="en">
                <a:latin typeface="Lexend Light"/>
                <a:ea typeface="Lexend Light"/>
                <a:cs typeface="Lexend Light"/>
                <a:sym typeface="Lexend Light"/>
              </a:rPr>
              <a:t>Data Science</a:t>
            </a:r>
            <a:endParaRPr/>
          </a:p>
        </p:txBody>
      </p:sp>
      <p:sp>
        <p:nvSpPr>
          <p:cNvPr id="1982" name="Google Shape;1982;p38"/>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39"/>
          <p:cNvSpPr/>
          <p:nvPr/>
        </p:nvSpPr>
        <p:spPr>
          <a:xfrm>
            <a:off x="209775" y="1291102"/>
            <a:ext cx="3126900" cy="21504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88" name="Google Shape;1988;p39"/>
          <p:cNvGrpSpPr/>
          <p:nvPr/>
        </p:nvGrpSpPr>
        <p:grpSpPr>
          <a:xfrm>
            <a:off x="510971" y="1467658"/>
            <a:ext cx="277873" cy="68400"/>
            <a:chOff x="520925" y="1460325"/>
            <a:chExt cx="277873" cy="68400"/>
          </a:xfrm>
        </p:grpSpPr>
        <p:sp>
          <p:nvSpPr>
            <p:cNvPr id="1989" name="Google Shape;1989;p39"/>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0" name="Google Shape;1990;p39"/>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1" name="Google Shape;1991;p39"/>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92" name="Google Shape;1992;p39"/>
          <p:cNvSpPr/>
          <p:nvPr/>
        </p:nvSpPr>
        <p:spPr>
          <a:xfrm>
            <a:off x="3606450" y="1198725"/>
            <a:ext cx="5496000" cy="3161100"/>
          </a:xfrm>
          <a:prstGeom prst="roundRect">
            <a:avLst>
              <a:gd fmla="val 1969"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93" name="Google Shape;1993;p39"/>
          <p:cNvGrpSpPr/>
          <p:nvPr/>
        </p:nvGrpSpPr>
        <p:grpSpPr>
          <a:xfrm>
            <a:off x="3718054" y="1331658"/>
            <a:ext cx="277873" cy="68400"/>
            <a:chOff x="520925" y="1460325"/>
            <a:chExt cx="277873" cy="68400"/>
          </a:xfrm>
        </p:grpSpPr>
        <p:sp>
          <p:nvSpPr>
            <p:cNvPr id="1994" name="Google Shape;1994;p39"/>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5" name="Google Shape;1995;p39"/>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6" name="Google Shape;1996;p39"/>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97" name="Google Shape;1997;p39"/>
          <p:cNvSpPr txBox="1"/>
          <p:nvPr>
            <p:ph type="title"/>
          </p:nvPr>
        </p:nvSpPr>
        <p:spPr>
          <a:xfrm>
            <a:off x="209775" y="468575"/>
            <a:ext cx="74004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Comic Sans MS"/>
                <a:ea typeface="Comic Sans MS"/>
                <a:cs typeface="Comic Sans MS"/>
                <a:sym typeface="Comic Sans MS"/>
              </a:rPr>
              <a:t>Few</a:t>
            </a:r>
            <a:r>
              <a:rPr lang="en" sz="3600">
                <a:latin typeface="Comic Sans MS"/>
                <a:ea typeface="Comic Sans MS"/>
                <a:cs typeface="Comic Sans MS"/>
                <a:sym typeface="Comic Sans MS"/>
              </a:rPr>
              <a:t>-shot Inference</a:t>
            </a:r>
            <a:endParaRPr sz="3600">
              <a:latin typeface="Comic Sans MS"/>
              <a:ea typeface="Comic Sans MS"/>
              <a:cs typeface="Comic Sans MS"/>
              <a:sym typeface="Comic Sans MS"/>
            </a:endParaRPr>
          </a:p>
        </p:txBody>
      </p:sp>
      <p:sp>
        <p:nvSpPr>
          <p:cNvPr id="1998" name="Google Shape;1998;p39"/>
          <p:cNvSpPr txBox="1"/>
          <p:nvPr/>
        </p:nvSpPr>
        <p:spPr>
          <a:xfrm>
            <a:off x="510975" y="1796225"/>
            <a:ext cx="2825700" cy="12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None/>
            </a:pPr>
            <a:r>
              <a:rPr b="1" lang="en" sz="1100">
                <a:solidFill>
                  <a:schemeClr val="dk1"/>
                </a:solidFill>
                <a:latin typeface="Comic Sans MS"/>
                <a:ea typeface="Comic Sans MS"/>
                <a:cs typeface="Comic Sans MS"/>
                <a:sym typeface="Comic Sans MS"/>
              </a:rPr>
              <a:t>Few-shot inference</a:t>
            </a:r>
            <a:r>
              <a:rPr lang="en" sz="1100">
                <a:solidFill>
                  <a:schemeClr val="dk1"/>
                </a:solidFill>
                <a:latin typeface="Comic Sans MS"/>
                <a:ea typeface="Comic Sans MS"/>
                <a:cs typeface="Comic Sans MS"/>
                <a:sym typeface="Comic Sans MS"/>
              </a:rPr>
              <a:t> is the ability of a model to learn and make predictions for a task or category after being provided with a small number of labeled examples, leveraging its pre-trained knowledge for generalization.</a:t>
            </a:r>
            <a:endParaRPr sz="1100">
              <a:solidFill>
                <a:schemeClr val="dk1"/>
              </a:solidFill>
              <a:latin typeface="Comic Sans MS"/>
              <a:ea typeface="Comic Sans MS"/>
              <a:cs typeface="Comic Sans MS"/>
              <a:sym typeface="Comic Sans MS"/>
            </a:endParaRPr>
          </a:p>
          <a:p>
            <a:pPr indent="0" lvl="0" marL="0" rtl="0" algn="l">
              <a:spcBef>
                <a:spcPts val="1200"/>
              </a:spcBef>
              <a:spcAft>
                <a:spcPts val="0"/>
              </a:spcAft>
              <a:buClr>
                <a:schemeClr val="dk1"/>
              </a:buClr>
              <a:buSzPts val="1100"/>
              <a:buNone/>
            </a:pPr>
            <a:r>
              <a:t/>
            </a:r>
            <a:endParaRPr b="1" sz="1100">
              <a:solidFill>
                <a:schemeClr val="dk1"/>
              </a:solidFill>
              <a:latin typeface="Comic Sans MS"/>
              <a:ea typeface="Comic Sans MS"/>
              <a:cs typeface="Comic Sans MS"/>
              <a:sym typeface="Comic Sans MS"/>
            </a:endParaRPr>
          </a:p>
        </p:txBody>
      </p:sp>
      <p:pic>
        <p:nvPicPr>
          <p:cNvPr id="1999" name="Google Shape;1999;p39"/>
          <p:cNvPicPr preferRelativeResize="0"/>
          <p:nvPr/>
        </p:nvPicPr>
        <p:blipFill>
          <a:blip r:embed="rId3">
            <a:alphaModFix/>
          </a:blip>
          <a:stretch>
            <a:fillRect/>
          </a:stretch>
        </p:blipFill>
        <p:spPr>
          <a:xfrm>
            <a:off x="3687750" y="1743871"/>
            <a:ext cx="5414600" cy="2504575"/>
          </a:xfrm>
          <a:prstGeom prst="rect">
            <a:avLst/>
          </a:prstGeom>
          <a:noFill/>
          <a:ln>
            <a:noFill/>
          </a:ln>
        </p:spPr>
      </p:pic>
      <p:sp>
        <p:nvSpPr>
          <p:cNvPr id="2000" name="Google Shape;2000;p39"/>
          <p:cNvSpPr txBox="1"/>
          <p:nvPr>
            <p:ph idx="2" type="body"/>
          </p:nvPr>
        </p:nvSpPr>
        <p:spPr>
          <a:xfrm>
            <a:off x="167325" y="-39600"/>
            <a:ext cx="14559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Name </a:t>
            </a:r>
            <a:r>
              <a:rPr lang="en">
                <a:latin typeface="Lexend Light"/>
                <a:ea typeface="Lexend Light"/>
                <a:cs typeface="Lexend Light"/>
                <a:sym typeface="Lexend Light"/>
              </a:rPr>
              <a:t>Data Science</a:t>
            </a:r>
            <a:endParaRPr/>
          </a:p>
        </p:txBody>
      </p:sp>
      <p:sp>
        <p:nvSpPr>
          <p:cNvPr id="2001" name="Google Shape;2001;p39"/>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40"/>
          <p:cNvSpPr txBox="1"/>
          <p:nvPr>
            <p:ph idx="2" type="body"/>
          </p:nvPr>
        </p:nvSpPr>
        <p:spPr>
          <a:xfrm>
            <a:off x="167325" y="-39600"/>
            <a:ext cx="14559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Name </a:t>
            </a:r>
            <a:r>
              <a:rPr lang="en">
                <a:latin typeface="Lexend Light"/>
                <a:ea typeface="Lexend Light"/>
                <a:cs typeface="Lexend Light"/>
                <a:sym typeface="Lexend Light"/>
              </a:rPr>
              <a:t>Data Science</a:t>
            </a:r>
            <a:endParaRPr/>
          </a:p>
        </p:txBody>
      </p:sp>
      <p:sp>
        <p:nvSpPr>
          <p:cNvPr id="2007" name="Google Shape;2007;p40"/>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pic>
        <p:nvPicPr>
          <p:cNvPr id="2008" name="Google Shape;2008;p40"/>
          <p:cNvPicPr preferRelativeResize="0"/>
          <p:nvPr/>
        </p:nvPicPr>
        <p:blipFill>
          <a:blip r:embed="rId3">
            <a:alphaModFix/>
          </a:blip>
          <a:stretch>
            <a:fillRect/>
          </a:stretch>
        </p:blipFill>
        <p:spPr>
          <a:xfrm>
            <a:off x="914400" y="848700"/>
            <a:ext cx="7134225" cy="4257675"/>
          </a:xfrm>
          <a:prstGeom prst="rect">
            <a:avLst/>
          </a:prstGeom>
          <a:noFill/>
          <a:ln>
            <a:noFill/>
          </a:ln>
        </p:spPr>
      </p:pic>
      <p:grpSp>
        <p:nvGrpSpPr>
          <p:cNvPr id="2009" name="Google Shape;2009;p40"/>
          <p:cNvGrpSpPr/>
          <p:nvPr/>
        </p:nvGrpSpPr>
        <p:grpSpPr>
          <a:xfrm>
            <a:off x="968171" y="858058"/>
            <a:ext cx="277873" cy="68400"/>
            <a:chOff x="520925" y="1460325"/>
            <a:chExt cx="277873" cy="68400"/>
          </a:xfrm>
        </p:grpSpPr>
        <p:sp>
          <p:nvSpPr>
            <p:cNvPr id="2010" name="Google Shape;2010;p40"/>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1" name="Google Shape;2011;p40"/>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2" name="Google Shape;2012;p40"/>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13" name="Google Shape;2013;p40"/>
          <p:cNvSpPr txBox="1"/>
          <p:nvPr>
            <p:ph type="title"/>
          </p:nvPr>
        </p:nvSpPr>
        <p:spPr>
          <a:xfrm>
            <a:off x="209775" y="239975"/>
            <a:ext cx="74004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400">
                <a:latin typeface="Comic Sans MS"/>
                <a:ea typeface="Comic Sans MS"/>
                <a:cs typeface="Comic Sans MS"/>
                <a:sym typeface="Comic Sans MS"/>
              </a:rPr>
              <a:t>Key Differences</a:t>
            </a:r>
            <a:endParaRPr sz="34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41"/>
          <p:cNvSpPr txBox="1"/>
          <p:nvPr>
            <p:ph idx="2" type="body"/>
          </p:nvPr>
        </p:nvSpPr>
        <p:spPr>
          <a:xfrm>
            <a:off x="167325" y="-39600"/>
            <a:ext cx="14559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Name </a:t>
            </a:r>
            <a:r>
              <a:rPr lang="en">
                <a:latin typeface="Lexend Light"/>
                <a:ea typeface="Lexend Light"/>
                <a:cs typeface="Lexend Light"/>
                <a:sym typeface="Lexend Light"/>
              </a:rPr>
              <a:t>Data Science</a:t>
            </a:r>
            <a:endParaRPr/>
          </a:p>
        </p:txBody>
      </p:sp>
      <p:sp>
        <p:nvSpPr>
          <p:cNvPr id="2019" name="Google Shape;2019;p41"/>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rPr lang="en"/>
              <a:t>608</a:t>
            </a:r>
            <a:endParaRPr/>
          </a:p>
          <a:p>
            <a:pPr indent="0" lvl="0" marL="0" rtl="0" algn="r">
              <a:spcBef>
                <a:spcPts val="0"/>
              </a:spcBef>
              <a:spcAft>
                <a:spcPts val="0"/>
              </a:spcAft>
              <a:buNone/>
            </a:pPr>
            <a:r>
              <a:t/>
            </a:r>
            <a:endParaRPr/>
          </a:p>
        </p:txBody>
      </p:sp>
      <p:grpSp>
        <p:nvGrpSpPr>
          <p:cNvPr id="2020" name="Google Shape;2020;p41"/>
          <p:cNvGrpSpPr/>
          <p:nvPr/>
        </p:nvGrpSpPr>
        <p:grpSpPr>
          <a:xfrm>
            <a:off x="968171" y="1086658"/>
            <a:ext cx="277873" cy="68400"/>
            <a:chOff x="520925" y="1460325"/>
            <a:chExt cx="277873" cy="68400"/>
          </a:xfrm>
        </p:grpSpPr>
        <p:sp>
          <p:nvSpPr>
            <p:cNvPr id="2021" name="Google Shape;2021;p41"/>
            <p:cNvSpPr/>
            <p:nvPr/>
          </p:nvSpPr>
          <p:spPr>
            <a:xfrm>
              <a:off x="520925" y="14603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2" name="Google Shape;2022;p41"/>
            <p:cNvSpPr/>
            <p:nvPr/>
          </p:nvSpPr>
          <p:spPr>
            <a:xfrm>
              <a:off x="625661" y="14603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3" name="Google Shape;2023;p41"/>
            <p:cNvSpPr/>
            <p:nvPr/>
          </p:nvSpPr>
          <p:spPr>
            <a:xfrm>
              <a:off x="730398" y="14603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24" name="Google Shape;2024;p41"/>
          <p:cNvSpPr txBox="1"/>
          <p:nvPr>
            <p:ph type="title"/>
          </p:nvPr>
        </p:nvSpPr>
        <p:spPr>
          <a:xfrm>
            <a:off x="281525" y="228600"/>
            <a:ext cx="89343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400">
                <a:latin typeface="Comic Sans MS"/>
                <a:ea typeface="Comic Sans MS"/>
                <a:cs typeface="Comic Sans MS"/>
                <a:sym typeface="Comic Sans MS"/>
              </a:rPr>
              <a:t>Practical Examples for each method</a:t>
            </a:r>
            <a:endParaRPr sz="3400">
              <a:latin typeface="Comic Sans MS"/>
              <a:ea typeface="Comic Sans MS"/>
              <a:cs typeface="Comic Sans MS"/>
              <a:sym typeface="Comic Sans MS"/>
            </a:endParaRPr>
          </a:p>
        </p:txBody>
      </p:sp>
      <p:pic>
        <p:nvPicPr>
          <p:cNvPr id="2025" name="Google Shape;2025;p41"/>
          <p:cNvPicPr preferRelativeResize="0"/>
          <p:nvPr/>
        </p:nvPicPr>
        <p:blipFill>
          <a:blip r:embed="rId3">
            <a:alphaModFix/>
          </a:blip>
          <a:stretch>
            <a:fillRect/>
          </a:stretch>
        </p:blipFill>
        <p:spPr>
          <a:xfrm>
            <a:off x="951198" y="1078858"/>
            <a:ext cx="6517574" cy="39122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